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charts/chart1.xml" ContentType="application/vnd.openxmlformats-officedocument.drawingml.chart+xml"/>
  <Override PartName="/ppt/charts/chart2.xml" ContentType="application/vnd.openxmlformats-officedocument.drawingml.char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diagrams/quickStyle3.xml" ContentType="application/vnd.openxmlformats-officedocument.drawingml.diagramStyle+xml"/>
  <Override PartName="/ppt/diagrams/data1.xml" ContentType="application/vnd.openxmlformats-officedocument.drawingml.diagramData+xml"/>
  <Override PartName="/ppt/diagrams/quickStyle9.xml" ContentType="application/vnd.openxmlformats-officedocument.drawingml.diagramStyle+xml"/>
  <Override PartName="/ppt/diagrams/data7.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drawing2.xml" ContentType="application/vnd.ms-office.drawingml.diagramDrawing+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quickStyle4.xml" ContentType="application/vnd.openxmlformats-officedocument.drawingml.diagramStyle+xml"/>
  <Override PartName="/ppt/diagrams/quickStyle2.xml" ContentType="application/vnd.openxmlformats-officedocument.drawingml.diagramStyle+xml"/>
  <Override PartName="/ppt/diagrams/layout2.xml" ContentType="application/vnd.openxmlformats-officedocument.drawingml.diagramLayout+xml"/>
  <Override PartName="/ppt/diagrams/data8.xml" ContentType="application/vnd.openxmlformats-officedocument.drawingml.diagramData+xml"/>
  <Override PartName="/ppt/diagrams/colors2.xml" ContentType="application/vnd.openxmlformats-officedocument.drawingml.diagramColors+xml"/>
  <Override PartName="/ppt/diagrams/drawing3.xml" ContentType="application/vnd.ms-office.drawingml.diagramDrawing+xml"/>
  <Override PartName="/ppt/diagrams/data3.xml" ContentType="application/vnd.openxmlformats-officedocument.drawingml.diagramData+xml"/>
  <Override PartName="/ppt/diagrams/quickStyle5.xml" ContentType="application/vnd.openxmlformats-officedocument.drawingml.diagramStyle+xml"/>
  <Override PartName="/ppt/diagrams/layout3.xml" ContentType="application/vnd.openxmlformats-officedocument.drawingml.diagramLayout+xml"/>
  <Override PartName="/ppt/diagrams/data9.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data4.xml" ContentType="application/vnd.openxmlformats-officedocument.drawingml.diagramData+xml"/>
  <Override PartName="/ppt/diagrams/quickStyle6.xml" ContentType="application/vnd.openxmlformats-officedocument.drawingml.diagramStyle+xml"/>
  <Override PartName="/ppt/diagrams/layout4.xml" ContentType="application/vnd.openxmlformats-officedocument.drawingml.diagramLayout+xml"/>
  <Override PartName="/ppt/diagrams/colors4.xml" ContentType="application/vnd.openxmlformats-officedocument.drawingml.diagramColors+xml"/>
  <Override PartName="/ppt/diagrams/drawing5.xml" ContentType="application/vnd.ms-office.drawingml.diagramDrawing+xml"/>
  <Override PartName="/ppt/diagrams/data5.xml" ContentType="application/vnd.openxmlformats-officedocument.drawingml.diagramData+xml"/>
  <Override PartName="/ppt/diagrams/quickStyle7.xml" ContentType="application/vnd.openxmlformats-officedocument.drawingml.diagramStyle+xml"/>
  <Override PartName="/ppt/diagrams/layout5.xml" ContentType="application/vnd.openxmlformats-officedocument.drawingml.diagramLayout+xml"/>
  <Override PartName="/ppt/diagrams/colors5.xml" ContentType="application/vnd.openxmlformats-officedocument.drawingml.diagramColors+xml"/>
  <Override PartName="/ppt/diagrams/drawing6.xml" ContentType="application/vnd.ms-office.drawingml.diagramDrawing+xml"/>
  <Override PartName="/ppt/diagrams/data6.xml" ContentType="application/vnd.openxmlformats-officedocument.drawingml.diagramData+xml"/>
  <Override PartName="/ppt/diagrams/quickStyle8.xml" ContentType="application/vnd.openxmlformats-officedocument.drawingml.diagramStyle+xml"/>
  <Override PartName="/ppt/diagrams/layout6.xml" ContentType="application/vnd.openxmlformats-officedocument.drawingml.diagramLayout+xml"/>
  <Override PartName="/ppt/diagrams/colors6.xml" ContentType="application/vnd.openxmlformats-officedocument.drawingml.diagramColors+xml"/>
  <Override PartName="/ppt/diagrams/drawing7.xml" ContentType="application/vnd.ms-office.drawingml.diagramDrawing+xml"/>
  <Override PartName="/ppt/diagrams/layout7.xml" ContentType="application/vnd.openxmlformats-officedocument.drawingml.diagramLayout+xml"/>
  <Override PartName="/ppt/diagrams/colors7.xml" ContentType="application/vnd.openxmlformats-officedocument.drawingml.diagramColors+xml"/>
  <Override PartName="/ppt/diagrams/drawing8.xml" ContentType="application/vnd.ms-office.drawingml.diagramDrawing+xml"/>
  <Override PartName="/ppt/diagrams/layout8.xml" ContentType="application/vnd.openxmlformats-officedocument.drawingml.diagramLayout+xml"/>
  <Override PartName="/ppt/diagrams/colors8.xml" ContentType="application/vnd.openxmlformats-officedocument.drawingml.diagramColors+xml"/>
  <Override PartName="/ppt/diagrams/drawing9.xml" ContentType="application/vnd.ms-office.drawingml.diagramDrawing+xml"/>
  <Override PartName="/ppt/diagrams/layout9.xml" ContentType="application/vnd.openxmlformats-officedocument.drawingml.diagramLayout+xml"/>
  <Override PartName="/ppt/diagrams/colors9.xml" ContentType="application/vnd.openxmlformats-officedocument.drawingml.diagramColor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_rels/data1.xml.rels" ContentType="application/vnd.openxmlformats-package.relationships+xml"/>
  <Override PartName="/ppt/diagrams/_rels/data9.xml.rels" ContentType="application/vnd.openxmlformats-package.relationships+xml"/>
  <Override PartName="/ppt/diagrams/_rels/drawing1.xml.rels" ContentType="application/vnd.openxmlformats-package.relationships+xml"/>
  <Override PartName="/ppt/diagrams/_rels/drawing9.xml.rels" ContentType="application/vnd.openxmlformats-package.relationships+xml"/>
  <Override PartName="/ppt/diagrams/_rels/drawing3.xml.rels" ContentType="application/vnd.openxmlformats-package.relationships+xml"/>
  <Override PartName="/ppt/diagrams/_rels/data4.xml.rels" ContentType="application/vnd.openxmlformats-package.relationships+xml"/>
  <Override PartName="/ppt/diagrams/_rels/data3.xml.rels" ContentType="application/vnd.openxmlformats-package.relationships+xml"/>
  <Override PartName="/ppt/diagrams/_rels/drawing4.xml.rels" ContentType="application/vnd.openxmlformats-package.relationships+xml"/>
  <Override PartName="/ppt/media/image1.png" ContentType="image/png"/>
  <Override PartName="/ppt/media/image2.png" ContentType="image/png"/>
  <Override PartName="/ppt/media/OOXDiagramDataRels4_0.png" ContentType="image/png"/>
  <Override PartName="/ppt/media/OOXDiagramDataRels1_1.jpeg" ContentType="image/jpeg"/>
  <Override PartName="/ppt/media/OOXDiagramDrawingRels4_0.png" ContentType="image/png"/>
  <Override PartName="/ppt/media/OOXDiagramDataRels4_3.jpeg" ContentType="image/jpeg"/>
  <Override PartName="/ppt/media/image3.png" ContentType="image/png"/>
  <Override PartName="/ppt/media/OOXDiagramDataRels1_3.jpeg" ContentType="image/jpeg"/>
  <Override PartName="/ppt/media/image4.png" ContentType="image/png"/>
  <Override PartName="/ppt/media/OOXDiagramDrawingRels4_3.jpeg" ContentType="image/jpeg"/>
  <Override PartName="/ppt/media/OOXDiagramDataRels1_0.jpeg" ContentType="image/jpeg"/>
  <Override PartName="/ppt/media/OOXDiagramDataRels1_2.jpeg" ContentType="image/jpeg"/>
  <Override PartName="/ppt/media/OOXDiagramDataRels1_4.jpeg" ContentType="image/jpeg"/>
  <Override PartName="/ppt/media/OOXDiagramDrawingRels1_0.jpeg" ContentType="image/jpeg"/>
  <Override PartName="/ppt/media/OOXDiagramDrawingRels1_1.jpeg" ContentType="image/jpeg"/>
  <Override PartName="/ppt/media/OOXDiagramDrawingRels1_2.jpeg" ContentType="image/jpeg"/>
  <Override PartName="/ppt/media/OOXDiagramDrawingRels1_3.jpeg" ContentType="image/jpeg"/>
  <Override PartName="/ppt/media/OOXDiagramDrawingRels1_4.jpeg" ContentType="image/jpeg"/>
  <Override PartName="/ppt/media/OOXDiagramDataRels3_0.jpeg" ContentType="image/jpeg"/>
  <Override PartName="/ppt/media/OOXDiagramDrawingRels3_0.jpeg" ContentType="image/jpeg"/>
  <Override PartName="/ppt/media/OOXDiagramDataRels4_1.jpeg" ContentType="image/jpeg"/>
  <Override PartName="/ppt/media/OOXDiagramDataRels4_2.jpeg" ContentType="image/jpeg"/>
  <Override PartName="/ppt/media/OOXDiagramDataRels4_4.jpeg" ContentType="image/jpeg"/>
  <Override PartName="/ppt/media/OOXDiagramDataRels4_5.jpeg" ContentType="image/jpeg"/>
  <Override PartName="/ppt/media/OOXDiagramDataRels4_6.jpeg" ContentType="image/jpeg"/>
  <Override PartName="/ppt/media/OOXDiagramDrawingRels4_1.jpeg" ContentType="image/jpeg"/>
  <Override PartName="/ppt/media/OOXDiagramDrawingRels4_2.jpeg" ContentType="image/jpeg"/>
  <Override PartName="/ppt/media/OOXDiagramDrawingRels4_4.jpeg" ContentType="image/jpeg"/>
  <Override PartName="/ppt/media/OOXDiagramDrawingRels4_5.jpeg" ContentType="image/jpeg"/>
  <Override PartName="/ppt/media/OOXDiagramDrawingRels4_6.jpeg" ContentType="image/jpeg"/>
  <Override PartName="/ppt/media/image5.jpeg" ContentType="image/jpeg"/>
  <Override PartName="/ppt/media/image6.jpeg" ContentType="image/jpeg"/>
  <Override PartName="/ppt/media/OOXDiagramDataRels9_0.jpeg" ContentType="image/jpeg"/>
  <Override PartName="/ppt/media/OOXDiagramDrawingRels9_0.jpeg" ContentType="image/jpeg"/>
  <Override PartName="/ppt/media/image7.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
</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0"/>
  <c:chart>
    <c:autoTitleDeleted val="1"/>
    <c:view3D>
      <c:rotX val="15"/>
      <c:rotY val="20"/>
      <c:rAngAx val="1"/>
      <c:perspective val="30"/>
    </c:view3D>
    <c:floor>
      <c:spPr>
        <a:noFill/>
        <a:ln w="9360">
          <a:noFill/>
        </a:ln>
      </c:spPr>
    </c:floor>
    <c:sideWall>
      <c:spPr>
        <a:noFill/>
        <a:ln w="9360">
          <a:noFill/>
        </a:ln>
      </c:spPr>
    </c:sideWall>
    <c:backWall>
      <c:spPr>
        <a:noFill/>
        <a:ln w="9360">
          <a:noFill/>
        </a:ln>
      </c:spPr>
    </c:backWall>
    <c:plotArea>
      <c:bar3DChart>
        <c:barDir val="col"/>
        <c:grouping val="stacked"/>
        <c:varyColors val="0"/>
        <c:ser>
          <c:idx val="0"/>
          <c:order val="0"/>
          <c:tx>
            <c:strRef>
              <c:f>label 0</c:f>
              <c:strCache>
                <c:ptCount val="1"/>
                <c:pt idx="0">
                  <c:v>Datenreihe 1</c:v>
                </c:pt>
              </c:strCache>
            </c:strRef>
          </c:tx>
          <c:spPr>
            <a:gradFill>
              <a:gsLst>
                <a:gs pos="0">
                  <a:srgbClr val="e87a98"/>
                </a:gs>
                <a:gs pos="100000">
                  <a:srgbClr val="e3547e"/>
                </a:gs>
              </a:gsLst>
              <a:lin ang="5400000"/>
            </a:gradFill>
            <a:ln w="0">
              <a:noFill/>
            </a:ln>
          </c:spPr>
          <c:invertIfNegative val="0"/>
          <c:dLbls>
            <c:txPr>
              <a:bodyPr wrap="none"/>
              <a:lstStyle/>
              <a:p>
                <a:pPr>
                  <a:defRPr b="0" sz="1000" spc="-1" strike="noStrike">
                    <a:solidFill>
                      <a:srgbClr val="000000"/>
                    </a:solidFill>
                    <a:latin typeface="Tw Cen MT"/>
                  </a:defRPr>
                </a:pPr>
              </a:p>
            </c:txPr>
            <c:showLegendKey val="0"/>
            <c:showVal val="0"/>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2"/>
                <c:pt idx="0">
                  <c:v>Modell A bis 14:30 Uhr</c:v>
                </c:pt>
                <c:pt idx="1">
                  <c:v>Modell B bis 16:00 Uhr</c:v>
                </c:pt>
              </c:strCache>
            </c:strRef>
          </c:cat>
          <c:val>
            <c:numRef>
              <c:f>0</c:f>
              <c:numCache>
                <c:formatCode>General</c:formatCode>
                <c:ptCount val="4"/>
                <c:pt idx="0">
                  <c:v>80</c:v>
                </c:pt>
                <c:pt idx="1">
                  <c:v>30</c:v>
                </c:pt>
              </c:numCache>
            </c:numRef>
          </c:val>
        </c:ser>
        <c:ser>
          <c:idx val="1"/>
          <c:order val="1"/>
          <c:tx>
            <c:strRef>
              <c:f>label 1</c:f>
              <c:strCache>
                <c:ptCount val="1"/>
                <c:pt idx="0">
                  <c:v>Spalte2</c:v>
                </c:pt>
              </c:strCache>
            </c:strRef>
          </c:tx>
          <c:spPr>
            <a:gradFill>
              <a:gsLst>
                <a:gs pos="0">
                  <a:srgbClr val="b965aa"/>
                </a:gs>
                <a:gs pos="100000">
                  <a:srgbClr val="ae419c"/>
                </a:gs>
              </a:gsLst>
              <a:lin ang="5400000"/>
            </a:gradFill>
            <a:ln w="0">
              <a:noFill/>
            </a:ln>
          </c:spPr>
          <c:invertIfNegative val="0"/>
          <c:dLbls>
            <c:txPr>
              <a:bodyPr wrap="none"/>
              <a:lstStyle/>
              <a:p>
                <a:pPr>
                  <a:defRPr b="0" sz="1000" spc="-1" strike="noStrike">
                    <a:solidFill>
                      <a:srgbClr val="000000"/>
                    </a:solidFill>
                    <a:latin typeface="Tw Cen MT"/>
                  </a:defRPr>
                </a:pPr>
              </a:p>
            </c:txPr>
            <c:showLegendKey val="0"/>
            <c:showVal val="0"/>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2"/>
                <c:pt idx="0">
                  <c:v>Modell A bis 14:30 Uhr</c:v>
                </c:pt>
                <c:pt idx="1">
                  <c:v>Modell B bis 16:00 Uhr</c:v>
                </c:pt>
              </c:strCache>
            </c:strRef>
          </c:cat>
          <c:val>
            <c:numRef>
              <c:f>1</c:f>
              <c:numCache>
                <c:formatCode>General</c:formatCode>
                <c:ptCount val="4"/>
              </c:numCache>
            </c:numRef>
          </c:val>
        </c:ser>
        <c:ser>
          <c:idx val="2"/>
          <c:order val="2"/>
          <c:tx>
            <c:strRef>
              <c:f>label 2</c:f>
              <c:strCache>
                <c:ptCount val="1"/>
                <c:pt idx="0">
                  <c:v>Spalte1</c:v>
                </c:pt>
              </c:strCache>
            </c:strRef>
          </c:tx>
          <c:spPr>
            <a:gradFill>
              <a:gsLst>
                <a:gs pos="0">
                  <a:srgbClr val="8779c3"/>
                </a:gs>
                <a:gs pos="100000">
                  <a:srgbClr val="6e5bb8"/>
                </a:gs>
              </a:gsLst>
              <a:lin ang="5400000"/>
            </a:gradFill>
            <a:ln w="0">
              <a:noFill/>
            </a:ln>
          </c:spPr>
          <c:invertIfNegative val="0"/>
          <c:dLbls>
            <c:txPr>
              <a:bodyPr wrap="none"/>
              <a:lstStyle/>
              <a:p>
                <a:pPr>
                  <a:defRPr b="0" sz="1000" spc="-1" strike="noStrike">
                    <a:solidFill>
                      <a:srgbClr val="000000"/>
                    </a:solidFill>
                    <a:latin typeface="Tw Cen MT"/>
                  </a:defRPr>
                </a:pPr>
              </a:p>
            </c:txPr>
            <c:showLegendKey val="0"/>
            <c:showVal val="0"/>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2"/>
                <c:pt idx="0">
                  <c:v>Modell A bis 14:30 Uhr</c:v>
                </c:pt>
                <c:pt idx="1">
                  <c:v>Modell B bis 16:00 Uhr</c:v>
                </c:pt>
              </c:strCache>
            </c:strRef>
          </c:cat>
          <c:val>
            <c:numRef>
              <c:f>2</c:f>
              <c:numCache>
                <c:formatCode>General</c:formatCode>
                <c:ptCount val="4"/>
              </c:numCache>
            </c:numRef>
          </c:val>
        </c:ser>
        <c:gapWidth val="150"/>
        <c:shape val="box"/>
        <c:axId val="75148949"/>
        <c:axId val="56486247"/>
        <c:axId val="0"/>
      </c:bar3DChart>
      <c:catAx>
        <c:axId val="75148949"/>
        <c:scaling>
          <c:orientation val="minMax"/>
        </c:scaling>
        <c:delete val="0"/>
        <c:axPos val="b"/>
        <c:numFmt formatCode="General" sourceLinked="0"/>
        <c:majorTickMark val="none"/>
        <c:minorTickMark val="none"/>
        <c:tickLblPos val="nextTo"/>
        <c:spPr>
          <a:ln w="9360">
            <a:solidFill>
              <a:srgbClr val="d7e5f3"/>
            </a:solidFill>
            <a:round/>
          </a:ln>
        </c:spPr>
        <c:txPr>
          <a:bodyPr/>
          <a:lstStyle/>
          <a:p>
            <a:pPr>
              <a:defRPr b="0" sz="1197" spc="-1" strike="noStrike">
                <a:solidFill>
                  <a:srgbClr val="27537e"/>
                </a:solidFill>
                <a:latin typeface="Tw Cen MT"/>
              </a:defRPr>
            </a:pPr>
          </a:p>
        </c:txPr>
        <c:crossAx val="56486247"/>
        <c:crosses val="autoZero"/>
        <c:auto val="1"/>
        <c:lblAlgn val="ctr"/>
        <c:lblOffset val="100"/>
        <c:noMultiLvlLbl val="0"/>
      </c:catAx>
      <c:valAx>
        <c:axId val="56486247"/>
        <c:scaling>
          <c:orientation val="minMax"/>
        </c:scaling>
        <c:delete val="0"/>
        <c:axPos val="l"/>
        <c:majorGridlines>
          <c:spPr>
            <a:ln w="9360">
              <a:solidFill>
                <a:srgbClr val="d7e5f3"/>
              </a:solidFill>
              <a:round/>
            </a:ln>
          </c:spPr>
        </c:majorGridlines>
        <c:numFmt formatCode="General" sourceLinked="0"/>
        <c:majorTickMark val="none"/>
        <c:minorTickMark val="none"/>
        <c:tickLblPos val="nextTo"/>
        <c:spPr>
          <a:ln w="9360">
            <a:noFill/>
          </a:ln>
        </c:spPr>
        <c:txPr>
          <a:bodyPr/>
          <a:lstStyle/>
          <a:p>
            <a:pPr>
              <a:defRPr b="0" sz="1197" spc="-1" strike="noStrike">
                <a:solidFill>
                  <a:srgbClr val="27537e"/>
                </a:solidFill>
                <a:latin typeface="Tw Cen MT"/>
              </a:defRPr>
            </a:pPr>
          </a:p>
        </c:txPr>
        <c:crossAx val="75148949"/>
        <c:crosses val="autoZero"/>
        <c:crossBetween val="between"/>
      </c:valAx>
    </c:plotArea>
    <c:plotVisOnly val="1"/>
    <c:dispBlanksAs val="gap"/>
  </c:chart>
  <c:spPr>
    <a:noFill/>
    <a:ln w="9360">
      <a:noFill/>
    </a:ln>
  </c:spPr>
</c:chartSpace>
</file>

<file path=ppt/charts/chart2.xml><?xml version="1.0" encoding="utf-8"?>
<c:chartSpace xmlns:c="http://schemas.openxmlformats.org/drawingml/2006/chart" xmlns:a="http://schemas.openxmlformats.org/drawingml/2006/main" xmlns:r="http://schemas.openxmlformats.org/officeDocument/2006/relationships">
  <c:lang val="en-US"/>
  <c:roundedCorners val="0"/>
  <c:chart>
    <c:autoTitleDeleted val="1"/>
    <c:view3D>
      <c:rotX val="15"/>
      <c:rotY val="20"/>
      <c:rAngAx val="1"/>
      <c:perspective val="30"/>
    </c:view3D>
    <c:floor>
      <c:spPr>
        <a:noFill/>
        <a:ln w="9360">
          <a:noFill/>
        </a:ln>
      </c:spPr>
    </c:floor>
    <c:sideWall>
      <c:spPr>
        <a:noFill/>
        <a:ln w="9360">
          <a:noFill/>
        </a:ln>
      </c:spPr>
    </c:sideWall>
    <c:backWall>
      <c:spPr>
        <a:noFill/>
        <a:ln w="9360">
          <a:noFill/>
        </a:ln>
      </c:spPr>
    </c:backWall>
    <c:plotArea>
      <c:layout>
        <c:manualLayout>
          <c:layoutTarget val="inner"/>
          <c:xMode val="edge"/>
          <c:yMode val="edge"/>
          <c:x val="0.0668393490624472"/>
          <c:y val="0.0344187375035704"/>
          <c:w val="0.919195900670083"/>
          <c:h val="0.613967437874893"/>
        </c:manualLayout>
      </c:layout>
      <c:bar3DChart>
        <c:barDir val="col"/>
        <c:grouping val="stacked"/>
        <c:varyColors val="0"/>
        <c:ser>
          <c:idx val="0"/>
          <c:order val="0"/>
          <c:tx>
            <c:strRef>
              <c:f>label 0</c:f>
              <c:strCache>
                <c:ptCount val="1"/>
                <c:pt idx="0">
                  <c:v>Datenreihe 1</c:v>
                </c:pt>
              </c:strCache>
            </c:strRef>
          </c:tx>
          <c:spPr>
            <a:solidFill>
              <a:srgbClr val="cb3dcf"/>
            </a:solidFill>
            <a:ln w="0">
              <a:noFill/>
            </a:ln>
          </c:spPr>
          <c:invertIfNegative val="0"/>
          <c:dLbls>
            <c:txPr>
              <a:bodyPr wrap="none"/>
              <a:lstStyle/>
              <a:p>
                <a:pPr>
                  <a:defRPr b="0" sz="1000" spc="-1" strike="noStrike">
                    <a:solidFill>
                      <a:srgbClr val="000000"/>
                    </a:solidFill>
                    <a:latin typeface="Tw Cen MT"/>
                  </a:defRPr>
                </a:pPr>
              </a:p>
            </c:txPr>
            <c:showLegendKey val="0"/>
            <c:showVal val="0"/>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4"/>
                <c:pt idx="0">
                  <c:v>Jahrgang 1</c:v>
                </c:pt>
                <c:pt idx="1">
                  <c:v>Jahrgang 2</c:v>
                </c:pt>
                <c:pt idx="2">
                  <c:v>Jahrgang 3</c:v>
                </c:pt>
                <c:pt idx="3">
                  <c:v>Jahrgang 4</c:v>
                </c:pt>
              </c:strCache>
            </c:strRef>
          </c:cat>
          <c:val>
            <c:numRef>
              <c:f>0</c:f>
              <c:numCache>
                <c:formatCode>General</c:formatCode>
                <c:ptCount val="4"/>
                <c:pt idx="0">
                  <c:v>40</c:v>
                </c:pt>
                <c:pt idx="1">
                  <c:v>30</c:v>
                </c:pt>
                <c:pt idx="2">
                  <c:v>20</c:v>
                </c:pt>
                <c:pt idx="3">
                  <c:v>20</c:v>
                </c:pt>
              </c:numCache>
            </c:numRef>
          </c:val>
        </c:ser>
        <c:ser>
          <c:idx val="1"/>
          <c:order val="1"/>
          <c:tx>
            <c:strRef>
              <c:f>label 1</c:f>
              <c:strCache>
                <c:ptCount val="1"/>
                <c:pt idx="0">
                  <c:v>Datenreihe 2</c:v>
                </c:pt>
              </c:strCache>
            </c:strRef>
          </c:tx>
          <c:spPr>
            <a:gradFill>
              <a:gsLst>
                <a:gs pos="0">
                  <a:srgbClr val="b965aa"/>
                </a:gs>
                <a:gs pos="100000">
                  <a:srgbClr val="ae419c"/>
                </a:gs>
              </a:gsLst>
              <a:lin ang="5400000"/>
            </a:gradFill>
            <a:ln w="0">
              <a:noFill/>
            </a:ln>
          </c:spPr>
          <c:invertIfNegative val="0"/>
          <c:dLbls>
            <c:txPr>
              <a:bodyPr wrap="none"/>
              <a:lstStyle/>
              <a:p>
                <a:pPr>
                  <a:defRPr b="0" sz="1000" spc="-1" strike="noStrike">
                    <a:solidFill>
                      <a:srgbClr val="000000"/>
                    </a:solidFill>
                    <a:latin typeface="Tw Cen MT"/>
                  </a:defRPr>
                </a:pPr>
              </a:p>
            </c:txPr>
            <c:showLegendKey val="0"/>
            <c:showVal val="0"/>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4"/>
                <c:pt idx="0">
                  <c:v>Jahrgang 1</c:v>
                </c:pt>
                <c:pt idx="1">
                  <c:v>Jahrgang 2</c:v>
                </c:pt>
                <c:pt idx="2">
                  <c:v>Jahrgang 3</c:v>
                </c:pt>
                <c:pt idx="3">
                  <c:v>Jahrgang 4</c:v>
                </c:pt>
              </c:strCache>
            </c:strRef>
          </c:cat>
          <c:val>
            <c:numRef>
              <c:f>1</c:f>
              <c:numCache>
                <c:formatCode>General</c:formatCode>
                <c:ptCount val="4"/>
              </c:numCache>
            </c:numRef>
          </c:val>
        </c:ser>
        <c:ser>
          <c:idx val="2"/>
          <c:order val="2"/>
          <c:tx>
            <c:strRef>
              <c:f>label 2</c:f>
              <c:strCache>
                <c:ptCount val="1"/>
                <c:pt idx="0">
                  <c:v>Spalte1</c:v>
                </c:pt>
              </c:strCache>
            </c:strRef>
          </c:tx>
          <c:spPr>
            <a:gradFill>
              <a:gsLst>
                <a:gs pos="0">
                  <a:srgbClr val="8779c3"/>
                </a:gs>
                <a:gs pos="100000">
                  <a:srgbClr val="6e5bb8"/>
                </a:gs>
              </a:gsLst>
              <a:lin ang="5400000"/>
            </a:gradFill>
            <a:ln w="0">
              <a:noFill/>
            </a:ln>
          </c:spPr>
          <c:invertIfNegative val="0"/>
          <c:dLbls>
            <c:txPr>
              <a:bodyPr wrap="none"/>
              <a:lstStyle/>
              <a:p>
                <a:pPr>
                  <a:defRPr b="0" sz="1000" spc="-1" strike="noStrike">
                    <a:solidFill>
                      <a:srgbClr val="000000"/>
                    </a:solidFill>
                    <a:latin typeface="Tw Cen MT"/>
                  </a:defRPr>
                </a:pPr>
              </a:p>
            </c:txPr>
            <c:showLegendKey val="0"/>
            <c:showVal val="0"/>
            <c:showCatName val="0"/>
            <c:showSerName val="0"/>
            <c:showPercent val="0"/>
            <c:separator>; </c:separator>
            <c:showLeaderLines val="0"/>
            <c:extLst>
              <c:ext xmlns:c15="http://schemas.microsoft.com/office/drawing/2012/chart" uri="{CE6537A1-D6FC-4f65-9D91-7224C49458BB}">
                <c15:showLeaderLines val="1"/>
              </c:ext>
            </c:extLst>
          </c:dLbls>
          <c:cat>
            <c:strRef>
              <c:f>categories</c:f>
              <c:strCache>
                <c:ptCount val="4"/>
                <c:pt idx="0">
                  <c:v>Jahrgang 1</c:v>
                </c:pt>
                <c:pt idx="1">
                  <c:v>Jahrgang 2</c:v>
                </c:pt>
                <c:pt idx="2">
                  <c:v>Jahrgang 3</c:v>
                </c:pt>
                <c:pt idx="3">
                  <c:v>Jahrgang 4</c:v>
                </c:pt>
              </c:strCache>
            </c:strRef>
          </c:cat>
          <c:val>
            <c:numRef>
              <c:f>2</c:f>
              <c:numCache>
                <c:formatCode>General</c:formatCode>
                <c:ptCount val="4"/>
              </c:numCache>
            </c:numRef>
          </c:val>
        </c:ser>
        <c:gapWidth val="150"/>
        <c:shape val="box"/>
        <c:axId val="5110936"/>
        <c:axId val="17005274"/>
        <c:axId val="0"/>
      </c:bar3DChart>
      <c:catAx>
        <c:axId val="5110936"/>
        <c:scaling>
          <c:orientation val="minMax"/>
        </c:scaling>
        <c:delete val="0"/>
        <c:axPos val="b"/>
        <c:numFmt formatCode="General" sourceLinked="0"/>
        <c:majorTickMark val="none"/>
        <c:minorTickMark val="none"/>
        <c:tickLblPos val="nextTo"/>
        <c:spPr>
          <a:ln w="9360">
            <a:solidFill>
              <a:srgbClr val="d7e5f3"/>
            </a:solidFill>
            <a:round/>
          </a:ln>
        </c:spPr>
        <c:txPr>
          <a:bodyPr/>
          <a:lstStyle/>
          <a:p>
            <a:pPr>
              <a:defRPr b="0" sz="1197" spc="-1" strike="noStrike">
                <a:solidFill>
                  <a:srgbClr val="27537e"/>
                </a:solidFill>
                <a:latin typeface="Tw Cen MT"/>
              </a:defRPr>
            </a:pPr>
          </a:p>
        </c:txPr>
        <c:crossAx val="17005274"/>
        <c:crosses val="autoZero"/>
        <c:auto val="1"/>
        <c:lblAlgn val="ctr"/>
        <c:lblOffset val="100"/>
        <c:noMultiLvlLbl val="0"/>
      </c:catAx>
      <c:valAx>
        <c:axId val="17005274"/>
        <c:scaling>
          <c:orientation val="minMax"/>
        </c:scaling>
        <c:delete val="0"/>
        <c:axPos val="l"/>
        <c:majorGridlines>
          <c:spPr>
            <a:ln w="9360">
              <a:solidFill>
                <a:srgbClr val="d7e5f3"/>
              </a:solidFill>
              <a:round/>
            </a:ln>
          </c:spPr>
        </c:majorGridlines>
        <c:numFmt formatCode="General" sourceLinked="0"/>
        <c:majorTickMark val="none"/>
        <c:minorTickMark val="none"/>
        <c:tickLblPos val="nextTo"/>
        <c:spPr>
          <a:ln w="9360">
            <a:noFill/>
          </a:ln>
        </c:spPr>
        <c:txPr>
          <a:bodyPr/>
          <a:lstStyle/>
          <a:p>
            <a:pPr>
              <a:defRPr b="0" sz="1197" spc="-1" strike="noStrike">
                <a:solidFill>
                  <a:srgbClr val="27537e"/>
                </a:solidFill>
                <a:latin typeface="Tw Cen MT"/>
              </a:defRPr>
            </a:pPr>
          </a:p>
        </c:txPr>
        <c:crossAx val="5110936"/>
        <c:crosses val="autoZero"/>
        <c:crossBetween val="between"/>
      </c:valAx>
    </c:plotArea>
    <c:plotVisOnly val="1"/>
    <c:dispBlanksAs val="gap"/>
  </c:chart>
  <c:spPr>
    <a:noFill/>
    <a:ln w="9360">
      <a:noFill/>
    </a:ln>
  </c:spPr>
</c:chartSpace>
</file>

<file path=ppt/diagrams/_rels/data1.xml.rels><?xml version="1.0" encoding="UTF-8"?>
<Relationships xmlns="http://schemas.openxmlformats.org/package/2006/relationships"><Relationship Id="rId1" Type="http://schemas.openxmlformats.org/officeDocument/2006/relationships/image" Target="../media/OOXDiagramDataRels1_0.jpeg"/><Relationship Id="rId2" Type="http://schemas.openxmlformats.org/officeDocument/2006/relationships/image" Target="../media/OOXDiagramDataRels1_1.jpeg"/><Relationship Id="rId3" Type="http://schemas.openxmlformats.org/officeDocument/2006/relationships/image" Target="../media/OOXDiagramDataRels1_2.jpeg"/><Relationship Id="rId4" Type="http://schemas.openxmlformats.org/officeDocument/2006/relationships/image" Target="../media/OOXDiagramDataRels1_3.jpeg"/><Relationship Id="rId5" Type="http://schemas.openxmlformats.org/officeDocument/2006/relationships/image" Target="../media/OOXDiagramDataRels1_4.jpeg"/>
</Relationships>
</file>

<file path=ppt/diagrams/_rels/data3.xml.rels><?xml version="1.0" encoding="UTF-8"?>
<Relationships xmlns="http://schemas.openxmlformats.org/package/2006/relationships"><Relationship Id="rId1" Type="http://schemas.openxmlformats.org/officeDocument/2006/relationships/image" Target="../media/OOXDiagramDataRels3_0.jpeg"/>
</Relationships>
</file>

<file path=ppt/diagrams/_rels/data4.xml.rels><?xml version="1.0" encoding="UTF-8"?>
<Relationships xmlns="http://schemas.openxmlformats.org/package/2006/relationships"><Relationship Id="rId1" Type="http://schemas.openxmlformats.org/officeDocument/2006/relationships/image" Target="../media/OOXDiagramDataRels4_0.png"/><Relationship Id="rId2" Type="http://schemas.openxmlformats.org/officeDocument/2006/relationships/image" Target="../media/OOXDiagramDataRels4_1.jpeg"/><Relationship Id="rId3" Type="http://schemas.openxmlformats.org/officeDocument/2006/relationships/image" Target="../media/OOXDiagramDataRels4_2.jpeg"/><Relationship Id="rId4" Type="http://schemas.openxmlformats.org/officeDocument/2006/relationships/image" Target="../media/OOXDiagramDataRels4_3.jpeg"/><Relationship Id="rId5" Type="http://schemas.openxmlformats.org/officeDocument/2006/relationships/image" Target="../media/OOXDiagramDataRels4_4.jpeg"/><Relationship Id="rId6" Type="http://schemas.openxmlformats.org/officeDocument/2006/relationships/image" Target="../media/OOXDiagramDataRels4_5.jpeg"/><Relationship Id="rId7" Type="http://schemas.openxmlformats.org/officeDocument/2006/relationships/image" Target="../media/OOXDiagramDataRels4_6.jpeg"/>
</Relationships>
</file>

<file path=ppt/diagrams/_rels/data9.xml.rels><?xml version="1.0" encoding="UTF-8"?>
<Relationships xmlns="http://schemas.openxmlformats.org/package/2006/relationships"><Relationship Id="rId1" Type="http://schemas.openxmlformats.org/officeDocument/2006/relationships/image" Target="../media/OOXDiagramDataRels9_0.jpeg"/>
</Relationships>
</file>

<file path=ppt/diagrams/_rels/drawing1.xml.rels><?xml version="1.0" encoding="UTF-8"?>
<Relationships xmlns="http://schemas.openxmlformats.org/package/2006/relationships"><Relationship Id="rId1" Type="http://schemas.openxmlformats.org/officeDocument/2006/relationships/image" Target="../media/OOXDiagramDrawingRels1_0.jpeg"/><Relationship Id="rId2" Type="http://schemas.openxmlformats.org/officeDocument/2006/relationships/image" Target="../media/OOXDiagramDrawingRels1_1.jpeg"/><Relationship Id="rId3" Type="http://schemas.openxmlformats.org/officeDocument/2006/relationships/image" Target="../media/OOXDiagramDrawingRels1_2.jpeg"/><Relationship Id="rId4" Type="http://schemas.openxmlformats.org/officeDocument/2006/relationships/image" Target="../media/OOXDiagramDrawingRels1_3.jpeg"/><Relationship Id="rId5" Type="http://schemas.openxmlformats.org/officeDocument/2006/relationships/image" Target="../media/OOXDiagramDrawingRels1_4.jpeg"/>
</Relationships>
</file>

<file path=ppt/diagrams/_rels/drawing3.xml.rels><?xml version="1.0" encoding="UTF-8"?>
<Relationships xmlns="http://schemas.openxmlformats.org/package/2006/relationships"><Relationship Id="rId1" Type="http://schemas.openxmlformats.org/officeDocument/2006/relationships/image" Target="../media/OOXDiagramDrawingRels3_0.jpeg"/>
</Relationships>
</file>

<file path=ppt/diagrams/_rels/drawing4.xml.rels><?xml version="1.0" encoding="UTF-8"?>
<Relationships xmlns="http://schemas.openxmlformats.org/package/2006/relationships"><Relationship Id="rId1" Type="http://schemas.openxmlformats.org/officeDocument/2006/relationships/image" Target="../media/OOXDiagramDrawingRels4_0.png"/><Relationship Id="rId2" Type="http://schemas.openxmlformats.org/officeDocument/2006/relationships/image" Target="../media/OOXDiagramDrawingRels4_1.jpeg"/><Relationship Id="rId3" Type="http://schemas.openxmlformats.org/officeDocument/2006/relationships/image" Target="../media/OOXDiagramDrawingRels4_2.jpeg"/><Relationship Id="rId4" Type="http://schemas.openxmlformats.org/officeDocument/2006/relationships/image" Target="../media/OOXDiagramDrawingRels4_3.jpeg"/><Relationship Id="rId5" Type="http://schemas.openxmlformats.org/officeDocument/2006/relationships/image" Target="../media/OOXDiagramDrawingRels4_4.jpeg"/><Relationship Id="rId6" Type="http://schemas.openxmlformats.org/officeDocument/2006/relationships/image" Target="../media/OOXDiagramDrawingRels4_5.jpeg"/><Relationship Id="rId7" Type="http://schemas.openxmlformats.org/officeDocument/2006/relationships/image" Target="../media/OOXDiagramDrawingRels4_6.jpeg"/>
</Relationships>
</file>

<file path=ppt/diagrams/_rels/drawing9.xml.rels><?xml version="1.0" encoding="UTF-8"?>
<Relationships xmlns="http://schemas.openxmlformats.org/package/2006/relationships"><Relationship Id="rId1" Type="http://schemas.openxmlformats.org/officeDocument/2006/relationships/image" Target="../media/OOXDiagramDrawingRels9_0.jpeg"/>
</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0B99AA-CDFB-4136-8247-3044A7FDE559}" type="doc">
      <dgm:prSet loTypeId="urn:microsoft.com/office/officeart/2005/8/layout/vList4#3" loCatId="list" qsTypeId="urn:microsoft.com/office/officeart/2005/8/quickstyle/3d8" qsCatId="3D" csTypeId="urn:microsoft.com/office/officeart/2005/8/colors/colorful5" csCatId="colorful" phldr="1"/>
      <dgm:spPr/>
      <dgm:t>
        <a:bodyPr/>
        <a:lstStyle/>
        <a:p>
          <a:endParaRPr lang="de-DE"/>
        </a:p>
      </dgm:t>
    </dgm:pt>
    <dgm:pt modelId="{F6742335-84A6-4AB8-8CDD-4E359D7F6089}">
      <dgm:prSet phldrT="[Text]"/>
      <dgm:spPr/>
      <dgm:t>
        <a:bodyPr/>
        <a:lstStyle/>
        <a:p>
          <a:r>
            <a:rPr lang="de-DE" dirty="0"/>
            <a:t>Aktionraum</a:t>
          </a:r>
        </a:p>
      </dgm:t>
    </dgm:pt>
    <dgm:pt modelId="{201AA3D1-B5D4-406A-9558-710432A3E099}" type="parTrans" cxnId="{31150B45-96CC-4403-A3B4-A37F8DC472ED}">
      <dgm:prSet/>
      <dgm:spPr/>
      <dgm:t>
        <a:bodyPr/>
        <a:lstStyle/>
        <a:p>
          <a:endParaRPr lang="de-DE"/>
        </a:p>
      </dgm:t>
    </dgm:pt>
    <dgm:pt modelId="{8D8A615D-AF62-49BA-8A9B-098FC3EF906D}" type="sibTrans" cxnId="{31150B45-96CC-4403-A3B4-A37F8DC472ED}">
      <dgm:prSet/>
      <dgm:spPr/>
      <dgm:t>
        <a:bodyPr/>
        <a:lstStyle/>
        <a:p>
          <a:endParaRPr lang="de-DE"/>
        </a:p>
      </dgm:t>
    </dgm:pt>
    <dgm:pt modelId="{1EC9F3EE-38A8-4ED7-87AF-2BDE034D97D2}">
      <dgm:prSet phldrT="[Text]"/>
      <dgm:spPr/>
      <dgm:t>
        <a:bodyPr/>
        <a:lstStyle/>
        <a:p>
          <a:r>
            <a:rPr lang="de-DE" dirty="0"/>
            <a:t>Rollenspielraum</a:t>
          </a:r>
        </a:p>
      </dgm:t>
    </dgm:pt>
    <dgm:pt modelId="{1300DC89-C4EC-4C55-A631-EFFB8AC6C6DD}" type="parTrans" cxnId="{500D856F-283C-44F1-8368-E72BCBD41B4F}">
      <dgm:prSet/>
      <dgm:spPr/>
      <dgm:t>
        <a:bodyPr/>
        <a:lstStyle/>
        <a:p>
          <a:endParaRPr lang="de-DE"/>
        </a:p>
      </dgm:t>
    </dgm:pt>
    <dgm:pt modelId="{E6266721-5028-40BA-86BC-1E98E0662712}" type="sibTrans" cxnId="{500D856F-283C-44F1-8368-E72BCBD41B4F}">
      <dgm:prSet/>
      <dgm:spPr/>
      <dgm:t>
        <a:bodyPr/>
        <a:lstStyle/>
        <a:p>
          <a:endParaRPr lang="de-DE"/>
        </a:p>
      </dgm:t>
    </dgm:pt>
    <dgm:pt modelId="{00D66BC9-F997-4948-87E8-E9136DEC2A98}">
      <dgm:prSet phldrT="[Text]"/>
      <dgm:spPr/>
      <dgm:t>
        <a:bodyPr/>
        <a:lstStyle/>
        <a:p>
          <a:r>
            <a:rPr lang="de-DE" dirty="0"/>
            <a:t>Kreativraum</a:t>
          </a:r>
        </a:p>
      </dgm:t>
    </dgm:pt>
    <dgm:pt modelId="{5A9ED573-1569-459B-91E3-CB406276FF92}" type="parTrans" cxnId="{ACACD6D3-0FAF-4B7C-8DF5-C8E0405E4576}">
      <dgm:prSet/>
      <dgm:spPr/>
      <dgm:t>
        <a:bodyPr/>
        <a:lstStyle/>
        <a:p>
          <a:endParaRPr lang="de-DE"/>
        </a:p>
      </dgm:t>
    </dgm:pt>
    <dgm:pt modelId="{40FA3C9A-421C-4530-AB4F-75ED8E5E240F}" type="sibTrans" cxnId="{ACACD6D3-0FAF-4B7C-8DF5-C8E0405E4576}">
      <dgm:prSet/>
      <dgm:spPr/>
      <dgm:t>
        <a:bodyPr/>
        <a:lstStyle/>
        <a:p>
          <a:endParaRPr lang="de-DE"/>
        </a:p>
      </dgm:t>
    </dgm:pt>
    <dgm:pt modelId="{1CCD118A-CCF5-4F58-9344-65B0E3C25F5C}">
      <dgm:prSet phldrT="[Text]"/>
      <dgm:spPr/>
      <dgm:t>
        <a:bodyPr/>
        <a:lstStyle/>
        <a:p>
          <a:r>
            <a:rPr lang="de-DE" dirty="0"/>
            <a:t>Ruheraum</a:t>
          </a:r>
        </a:p>
      </dgm:t>
    </dgm:pt>
    <dgm:pt modelId="{F3477110-664B-4077-BA74-606B1D9C66D6}" type="parTrans" cxnId="{74A87FC2-ABE4-4D82-8ABA-34E2008C95BB}">
      <dgm:prSet/>
      <dgm:spPr/>
      <dgm:t>
        <a:bodyPr/>
        <a:lstStyle/>
        <a:p>
          <a:endParaRPr lang="de-DE"/>
        </a:p>
      </dgm:t>
    </dgm:pt>
    <dgm:pt modelId="{869B2728-46D4-48AC-B698-981482297099}" type="sibTrans" cxnId="{74A87FC2-ABE4-4D82-8ABA-34E2008C95BB}">
      <dgm:prSet/>
      <dgm:spPr/>
      <dgm:t>
        <a:bodyPr/>
        <a:lstStyle/>
        <a:p>
          <a:endParaRPr lang="de-DE"/>
        </a:p>
      </dgm:t>
    </dgm:pt>
    <dgm:pt modelId="{CA8C6281-42B6-492F-9492-125F6A9F4D8C}">
      <dgm:prSet phldrT="[Text]"/>
      <dgm:spPr/>
      <dgm:t>
        <a:bodyPr/>
        <a:lstStyle/>
        <a:p>
          <a:r>
            <a:rPr lang="de-DE" dirty="0"/>
            <a:t>Mensa</a:t>
          </a:r>
        </a:p>
      </dgm:t>
    </dgm:pt>
    <dgm:pt modelId="{F1B447E2-A94A-40C3-A36B-FA628EEA3131}" type="parTrans" cxnId="{2A53FAB3-7075-4E0E-BA00-14894A267125}">
      <dgm:prSet/>
      <dgm:spPr/>
      <dgm:t>
        <a:bodyPr/>
        <a:lstStyle/>
        <a:p>
          <a:endParaRPr lang="de-DE"/>
        </a:p>
      </dgm:t>
    </dgm:pt>
    <dgm:pt modelId="{56A713F5-0608-46A9-8942-B46190E7FAB3}" type="sibTrans" cxnId="{2A53FAB3-7075-4E0E-BA00-14894A267125}">
      <dgm:prSet/>
      <dgm:spPr/>
      <dgm:t>
        <a:bodyPr/>
        <a:lstStyle/>
        <a:p>
          <a:endParaRPr lang="de-DE"/>
        </a:p>
      </dgm:t>
    </dgm:pt>
    <dgm:pt modelId="{6846440B-6758-4507-9270-F3B9FD373758}" type="pres">
      <dgm:prSet presAssocID="{310B99AA-CDFB-4136-8247-3044A7FDE559}" presName="linear" presStyleCnt="0">
        <dgm:presLayoutVars>
          <dgm:dir/>
          <dgm:resizeHandles val="exact"/>
        </dgm:presLayoutVars>
      </dgm:prSet>
      <dgm:spPr/>
    </dgm:pt>
    <dgm:pt modelId="{400D305A-DBA2-43FB-AA9C-7A397C1CE619}" type="pres">
      <dgm:prSet presAssocID="{F6742335-84A6-4AB8-8CDD-4E359D7F6089}" presName="comp" presStyleCnt="0"/>
      <dgm:spPr/>
    </dgm:pt>
    <dgm:pt modelId="{F7A899A7-9605-4AED-9717-2D41ED289ED5}" type="pres">
      <dgm:prSet presAssocID="{F6742335-84A6-4AB8-8CDD-4E359D7F6089}" presName="box" presStyleLbl="node1" presStyleIdx="0" presStyleCnt="5"/>
      <dgm:spPr/>
    </dgm:pt>
    <dgm:pt modelId="{CAA42DFA-0F23-46AA-824F-3F32402D6366}" type="pres">
      <dgm:prSet presAssocID="{F6742335-84A6-4AB8-8CDD-4E359D7F6089}" presName="img" presStyleLbl="fgImgPlace1" presStyleIdx="0" presStyleCnt="5"/>
      <dgm:spPr>
        <a:blipFill rotWithShape="0">
          <a:blip xmlns:r="http://schemas.openxmlformats.org/officeDocument/2006/relationships" r:embed="rId1"/>
          <a:stretch>
            <a:fillRect/>
          </a:stretch>
        </a:blipFill>
      </dgm:spPr>
    </dgm:pt>
    <dgm:pt modelId="{C6D73DE2-AF42-466F-882D-03E13729F84F}" type="pres">
      <dgm:prSet presAssocID="{F6742335-84A6-4AB8-8CDD-4E359D7F6089}" presName="text" presStyleLbl="node1" presStyleIdx="0" presStyleCnt="5">
        <dgm:presLayoutVars>
          <dgm:bulletEnabled val="1"/>
        </dgm:presLayoutVars>
      </dgm:prSet>
      <dgm:spPr/>
    </dgm:pt>
    <dgm:pt modelId="{768AC584-1F9C-4518-A59B-FFC3169C5EDA}" type="pres">
      <dgm:prSet presAssocID="{8D8A615D-AF62-49BA-8A9B-098FC3EF906D}" presName="spacer" presStyleCnt="0"/>
      <dgm:spPr/>
    </dgm:pt>
    <dgm:pt modelId="{048E2160-AE6F-44A4-AB89-DC3D54C917AA}" type="pres">
      <dgm:prSet presAssocID="{1EC9F3EE-38A8-4ED7-87AF-2BDE034D97D2}" presName="comp" presStyleCnt="0"/>
      <dgm:spPr/>
    </dgm:pt>
    <dgm:pt modelId="{81A42F4C-9B98-4F06-A733-0F7E8864FB98}" type="pres">
      <dgm:prSet presAssocID="{1EC9F3EE-38A8-4ED7-87AF-2BDE034D97D2}" presName="box" presStyleLbl="node1" presStyleIdx="1" presStyleCnt="5"/>
      <dgm:spPr/>
    </dgm:pt>
    <dgm:pt modelId="{514F292E-27E0-4BC8-A73B-951B0887583C}" type="pres">
      <dgm:prSet presAssocID="{1EC9F3EE-38A8-4ED7-87AF-2BDE034D97D2}" presName="img" presStyleLbl="fgImgPlace1" presStyleIdx="1" presStyleCnt="5"/>
      <dgm:spPr>
        <a:blipFill rotWithShape="0">
          <a:blip xmlns:r="http://schemas.openxmlformats.org/officeDocument/2006/relationships" r:embed="rId2"/>
          <a:stretch>
            <a:fillRect/>
          </a:stretch>
        </a:blipFill>
      </dgm:spPr>
    </dgm:pt>
    <dgm:pt modelId="{A2D2D9A3-3C21-4E3C-B434-883DB059287E}" type="pres">
      <dgm:prSet presAssocID="{1EC9F3EE-38A8-4ED7-87AF-2BDE034D97D2}" presName="text" presStyleLbl="node1" presStyleIdx="1" presStyleCnt="5">
        <dgm:presLayoutVars>
          <dgm:bulletEnabled val="1"/>
        </dgm:presLayoutVars>
      </dgm:prSet>
      <dgm:spPr/>
    </dgm:pt>
    <dgm:pt modelId="{D53A7448-BF2F-4E2C-AA17-690CAD4C6847}" type="pres">
      <dgm:prSet presAssocID="{E6266721-5028-40BA-86BC-1E98E0662712}" presName="spacer" presStyleCnt="0"/>
      <dgm:spPr/>
    </dgm:pt>
    <dgm:pt modelId="{30AE10CF-9709-48C7-88E4-7EA65CBE912B}" type="pres">
      <dgm:prSet presAssocID="{00D66BC9-F997-4948-87E8-E9136DEC2A98}" presName="comp" presStyleCnt="0"/>
      <dgm:spPr/>
    </dgm:pt>
    <dgm:pt modelId="{92DF1F4C-DE72-42A4-90BD-0BC8EB0F6BB3}" type="pres">
      <dgm:prSet presAssocID="{00D66BC9-F997-4948-87E8-E9136DEC2A98}" presName="box" presStyleLbl="node1" presStyleIdx="2" presStyleCnt="5"/>
      <dgm:spPr/>
    </dgm:pt>
    <dgm:pt modelId="{2BF3B353-0A6E-4602-A117-70333C38118B}" type="pres">
      <dgm:prSet presAssocID="{00D66BC9-F997-4948-87E8-E9136DEC2A98}" presName="img" presStyleLbl="fgImgPlace1" presStyleIdx="2" presStyleCnt="5"/>
      <dgm:spPr>
        <a:blipFill rotWithShape="0">
          <a:blip xmlns:r="http://schemas.openxmlformats.org/officeDocument/2006/relationships" r:embed="rId3"/>
          <a:stretch>
            <a:fillRect/>
          </a:stretch>
        </a:blipFill>
      </dgm:spPr>
    </dgm:pt>
    <dgm:pt modelId="{38E85899-2AF2-4D4B-A057-231C1914DF09}" type="pres">
      <dgm:prSet presAssocID="{00D66BC9-F997-4948-87E8-E9136DEC2A98}" presName="text" presStyleLbl="node1" presStyleIdx="2" presStyleCnt="5">
        <dgm:presLayoutVars>
          <dgm:bulletEnabled val="1"/>
        </dgm:presLayoutVars>
      </dgm:prSet>
      <dgm:spPr/>
    </dgm:pt>
    <dgm:pt modelId="{065096F7-8583-4347-9EB6-D04A1E13197D}" type="pres">
      <dgm:prSet presAssocID="{40FA3C9A-421C-4530-AB4F-75ED8E5E240F}" presName="spacer" presStyleCnt="0"/>
      <dgm:spPr/>
    </dgm:pt>
    <dgm:pt modelId="{1F704732-1BB4-4F1A-928A-23FF23A5546E}" type="pres">
      <dgm:prSet presAssocID="{1CCD118A-CCF5-4F58-9344-65B0E3C25F5C}" presName="comp" presStyleCnt="0"/>
      <dgm:spPr/>
    </dgm:pt>
    <dgm:pt modelId="{2E8377E9-1CF5-4869-A31D-16E586388615}" type="pres">
      <dgm:prSet presAssocID="{1CCD118A-CCF5-4F58-9344-65B0E3C25F5C}" presName="box" presStyleLbl="node1" presStyleIdx="3" presStyleCnt="5"/>
      <dgm:spPr/>
    </dgm:pt>
    <dgm:pt modelId="{6EF477CC-1E59-4137-BB19-0F9AAE4CA458}" type="pres">
      <dgm:prSet presAssocID="{1CCD118A-CCF5-4F58-9344-65B0E3C25F5C}" presName="img" presStyleLbl="fgImgPlace1" presStyleIdx="3" presStyleCnt="5"/>
      <dgm:spPr>
        <a:blipFill rotWithShape="0">
          <a:blip xmlns:r="http://schemas.openxmlformats.org/officeDocument/2006/relationships" r:embed="rId4"/>
          <a:stretch>
            <a:fillRect/>
          </a:stretch>
        </a:blipFill>
      </dgm:spPr>
    </dgm:pt>
    <dgm:pt modelId="{2591D0AE-3EDA-4C92-9426-781D6653AF00}" type="pres">
      <dgm:prSet presAssocID="{1CCD118A-CCF5-4F58-9344-65B0E3C25F5C}" presName="text" presStyleLbl="node1" presStyleIdx="3" presStyleCnt="5">
        <dgm:presLayoutVars>
          <dgm:bulletEnabled val="1"/>
        </dgm:presLayoutVars>
      </dgm:prSet>
      <dgm:spPr/>
    </dgm:pt>
    <dgm:pt modelId="{F4B3E4C7-B61B-4CED-BDC5-48DD0D6D8FF9}" type="pres">
      <dgm:prSet presAssocID="{869B2728-46D4-48AC-B698-981482297099}" presName="spacer" presStyleCnt="0"/>
      <dgm:spPr/>
    </dgm:pt>
    <dgm:pt modelId="{73194FC2-F812-4C6D-8EED-18075DD084C3}" type="pres">
      <dgm:prSet presAssocID="{CA8C6281-42B6-492F-9492-125F6A9F4D8C}" presName="comp" presStyleCnt="0"/>
      <dgm:spPr/>
    </dgm:pt>
    <dgm:pt modelId="{509FA465-541E-42CF-AAD9-93E55745B9F3}" type="pres">
      <dgm:prSet presAssocID="{CA8C6281-42B6-492F-9492-125F6A9F4D8C}" presName="box" presStyleLbl="node1" presStyleIdx="4" presStyleCnt="5"/>
      <dgm:spPr/>
    </dgm:pt>
    <dgm:pt modelId="{E395F2FD-8ED4-49AD-81F3-72F1DC30E453}" type="pres">
      <dgm:prSet presAssocID="{CA8C6281-42B6-492F-9492-125F6A9F4D8C}" presName="img" presStyleLbl="fgImgPlace1" presStyleIdx="4" presStyleCnt="5"/>
      <dgm:spPr>
        <a:blipFill rotWithShape="0">
          <a:blip xmlns:r="http://schemas.openxmlformats.org/officeDocument/2006/relationships" r:embed="rId5"/>
          <a:stretch>
            <a:fillRect/>
          </a:stretch>
        </a:blipFill>
      </dgm:spPr>
    </dgm:pt>
    <dgm:pt modelId="{ABD3AEBE-185F-4B24-8169-601CD0C6EC2E}" type="pres">
      <dgm:prSet presAssocID="{CA8C6281-42B6-492F-9492-125F6A9F4D8C}" presName="text" presStyleLbl="node1" presStyleIdx="4" presStyleCnt="5">
        <dgm:presLayoutVars>
          <dgm:bulletEnabled val="1"/>
        </dgm:presLayoutVars>
      </dgm:prSet>
      <dgm:spPr/>
    </dgm:pt>
  </dgm:ptLst>
  <dgm:cxnLst>
    <dgm:cxn modelId="{26743E24-5A9C-4405-B1CD-E6177870E5AB}" type="presOf" srcId="{F6742335-84A6-4AB8-8CDD-4E359D7F6089}" destId="{F7A899A7-9605-4AED-9717-2D41ED289ED5}" srcOrd="0" destOrd="0" presId="urn:microsoft.com/office/officeart/2005/8/layout/vList4#3"/>
    <dgm:cxn modelId="{A079A738-285B-40C9-B425-C03BCF67EE71}" type="presOf" srcId="{CA8C6281-42B6-492F-9492-125F6A9F4D8C}" destId="{ABD3AEBE-185F-4B24-8169-601CD0C6EC2E}" srcOrd="1" destOrd="0" presId="urn:microsoft.com/office/officeart/2005/8/layout/vList4#3"/>
    <dgm:cxn modelId="{31150B45-96CC-4403-A3B4-A37F8DC472ED}" srcId="{310B99AA-CDFB-4136-8247-3044A7FDE559}" destId="{F6742335-84A6-4AB8-8CDD-4E359D7F6089}" srcOrd="0" destOrd="0" parTransId="{201AA3D1-B5D4-406A-9558-710432A3E099}" sibTransId="{8D8A615D-AF62-49BA-8A9B-098FC3EF906D}"/>
    <dgm:cxn modelId="{500D856F-283C-44F1-8368-E72BCBD41B4F}" srcId="{310B99AA-CDFB-4136-8247-3044A7FDE559}" destId="{1EC9F3EE-38A8-4ED7-87AF-2BDE034D97D2}" srcOrd="1" destOrd="0" parTransId="{1300DC89-C4EC-4C55-A631-EFFB8AC6C6DD}" sibTransId="{E6266721-5028-40BA-86BC-1E98E0662712}"/>
    <dgm:cxn modelId="{DD920576-DD1C-440B-92A9-73DF483D270D}" type="presOf" srcId="{1EC9F3EE-38A8-4ED7-87AF-2BDE034D97D2}" destId="{81A42F4C-9B98-4F06-A733-0F7E8864FB98}" srcOrd="0" destOrd="0" presId="urn:microsoft.com/office/officeart/2005/8/layout/vList4#3"/>
    <dgm:cxn modelId="{47D36C8B-A248-41B9-82E2-0ED06EF91503}" type="presOf" srcId="{1CCD118A-CCF5-4F58-9344-65B0E3C25F5C}" destId="{2E8377E9-1CF5-4869-A31D-16E586388615}" srcOrd="0" destOrd="0" presId="urn:microsoft.com/office/officeart/2005/8/layout/vList4#3"/>
    <dgm:cxn modelId="{2A53FAB3-7075-4E0E-BA00-14894A267125}" srcId="{310B99AA-CDFB-4136-8247-3044A7FDE559}" destId="{CA8C6281-42B6-492F-9492-125F6A9F4D8C}" srcOrd="4" destOrd="0" parTransId="{F1B447E2-A94A-40C3-A36B-FA628EEA3131}" sibTransId="{56A713F5-0608-46A9-8942-B46190E7FAB3}"/>
    <dgm:cxn modelId="{AA8E64B9-D18A-4E1F-85E4-A3E9EFE0AF27}" type="presOf" srcId="{F6742335-84A6-4AB8-8CDD-4E359D7F6089}" destId="{C6D73DE2-AF42-466F-882D-03E13729F84F}" srcOrd="1" destOrd="0" presId="urn:microsoft.com/office/officeart/2005/8/layout/vList4#3"/>
    <dgm:cxn modelId="{74A87FC2-ABE4-4D82-8ABA-34E2008C95BB}" srcId="{310B99AA-CDFB-4136-8247-3044A7FDE559}" destId="{1CCD118A-CCF5-4F58-9344-65B0E3C25F5C}" srcOrd="3" destOrd="0" parTransId="{F3477110-664B-4077-BA74-606B1D9C66D6}" sibTransId="{869B2728-46D4-48AC-B698-981482297099}"/>
    <dgm:cxn modelId="{F96011C3-56DE-4881-9E7D-A278F4B6DCD0}" type="presOf" srcId="{310B99AA-CDFB-4136-8247-3044A7FDE559}" destId="{6846440B-6758-4507-9270-F3B9FD373758}" srcOrd="0" destOrd="0" presId="urn:microsoft.com/office/officeart/2005/8/layout/vList4#3"/>
    <dgm:cxn modelId="{93038CC6-BCDA-41BE-A6C4-D00EC2129E6C}" type="presOf" srcId="{00D66BC9-F997-4948-87E8-E9136DEC2A98}" destId="{92DF1F4C-DE72-42A4-90BD-0BC8EB0F6BB3}" srcOrd="0" destOrd="0" presId="urn:microsoft.com/office/officeart/2005/8/layout/vList4#3"/>
    <dgm:cxn modelId="{13DFFECE-90D9-46A3-A27E-2B3F2071D013}" type="presOf" srcId="{CA8C6281-42B6-492F-9492-125F6A9F4D8C}" destId="{509FA465-541E-42CF-AAD9-93E55745B9F3}" srcOrd="0" destOrd="0" presId="urn:microsoft.com/office/officeart/2005/8/layout/vList4#3"/>
    <dgm:cxn modelId="{DEBBC8CF-16EA-4F7B-8511-D04B0818610C}" type="presOf" srcId="{1EC9F3EE-38A8-4ED7-87AF-2BDE034D97D2}" destId="{A2D2D9A3-3C21-4E3C-B434-883DB059287E}" srcOrd="1" destOrd="0" presId="urn:microsoft.com/office/officeart/2005/8/layout/vList4#3"/>
    <dgm:cxn modelId="{ACACD6D3-0FAF-4B7C-8DF5-C8E0405E4576}" srcId="{310B99AA-CDFB-4136-8247-3044A7FDE559}" destId="{00D66BC9-F997-4948-87E8-E9136DEC2A98}" srcOrd="2" destOrd="0" parTransId="{5A9ED573-1569-459B-91E3-CB406276FF92}" sibTransId="{40FA3C9A-421C-4530-AB4F-75ED8E5E240F}"/>
    <dgm:cxn modelId="{D86BC1E4-D426-46E6-8DC0-8ADC78FA6DD6}" type="presOf" srcId="{00D66BC9-F997-4948-87E8-E9136DEC2A98}" destId="{38E85899-2AF2-4D4B-A057-231C1914DF09}" srcOrd="1" destOrd="0" presId="urn:microsoft.com/office/officeart/2005/8/layout/vList4#3"/>
    <dgm:cxn modelId="{4EC2C2EB-0E8F-4465-AB60-F558D04EDB34}" type="presOf" srcId="{1CCD118A-CCF5-4F58-9344-65B0E3C25F5C}" destId="{2591D0AE-3EDA-4C92-9426-781D6653AF00}" srcOrd="1" destOrd="0" presId="urn:microsoft.com/office/officeart/2005/8/layout/vList4#3"/>
    <dgm:cxn modelId="{56D94572-449E-4F78-A6F6-E56F349E3FBA}" type="presParOf" srcId="{6846440B-6758-4507-9270-F3B9FD373758}" destId="{400D305A-DBA2-43FB-AA9C-7A397C1CE619}" srcOrd="0" destOrd="0" presId="urn:microsoft.com/office/officeart/2005/8/layout/vList4#3"/>
    <dgm:cxn modelId="{C00EB34C-C09D-4C01-84F7-E14E681A1B50}" type="presParOf" srcId="{400D305A-DBA2-43FB-AA9C-7A397C1CE619}" destId="{F7A899A7-9605-4AED-9717-2D41ED289ED5}" srcOrd="0" destOrd="0" presId="urn:microsoft.com/office/officeart/2005/8/layout/vList4#3"/>
    <dgm:cxn modelId="{0E83048B-1C31-4568-9E1C-8CBBDAD0EF33}" type="presParOf" srcId="{400D305A-DBA2-43FB-AA9C-7A397C1CE619}" destId="{CAA42DFA-0F23-46AA-824F-3F32402D6366}" srcOrd="1" destOrd="0" presId="urn:microsoft.com/office/officeart/2005/8/layout/vList4#3"/>
    <dgm:cxn modelId="{0309E29F-B819-4FCC-9B5C-406F00983DB9}" type="presParOf" srcId="{400D305A-DBA2-43FB-AA9C-7A397C1CE619}" destId="{C6D73DE2-AF42-466F-882D-03E13729F84F}" srcOrd="2" destOrd="0" presId="urn:microsoft.com/office/officeart/2005/8/layout/vList4#3"/>
    <dgm:cxn modelId="{98D71840-AC9F-4484-841A-7679C9D43808}" type="presParOf" srcId="{6846440B-6758-4507-9270-F3B9FD373758}" destId="{768AC584-1F9C-4518-A59B-FFC3169C5EDA}" srcOrd="1" destOrd="0" presId="urn:microsoft.com/office/officeart/2005/8/layout/vList4#3"/>
    <dgm:cxn modelId="{98CA8408-6D6C-4805-B276-AFB73828C58A}" type="presParOf" srcId="{6846440B-6758-4507-9270-F3B9FD373758}" destId="{048E2160-AE6F-44A4-AB89-DC3D54C917AA}" srcOrd="2" destOrd="0" presId="urn:microsoft.com/office/officeart/2005/8/layout/vList4#3"/>
    <dgm:cxn modelId="{98B3E42F-6980-49F1-AE1D-DD8321F52A79}" type="presParOf" srcId="{048E2160-AE6F-44A4-AB89-DC3D54C917AA}" destId="{81A42F4C-9B98-4F06-A733-0F7E8864FB98}" srcOrd="0" destOrd="0" presId="urn:microsoft.com/office/officeart/2005/8/layout/vList4#3"/>
    <dgm:cxn modelId="{60523274-773E-42B9-984C-4A179E39B1CA}" type="presParOf" srcId="{048E2160-AE6F-44A4-AB89-DC3D54C917AA}" destId="{514F292E-27E0-4BC8-A73B-951B0887583C}" srcOrd="1" destOrd="0" presId="urn:microsoft.com/office/officeart/2005/8/layout/vList4#3"/>
    <dgm:cxn modelId="{9BCAFEE3-0F97-409E-9D4C-9B59FE665B4A}" type="presParOf" srcId="{048E2160-AE6F-44A4-AB89-DC3D54C917AA}" destId="{A2D2D9A3-3C21-4E3C-B434-883DB059287E}" srcOrd="2" destOrd="0" presId="urn:microsoft.com/office/officeart/2005/8/layout/vList4#3"/>
    <dgm:cxn modelId="{79F78556-8884-468E-ADD4-D4A28D673D61}" type="presParOf" srcId="{6846440B-6758-4507-9270-F3B9FD373758}" destId="{D53A7448-BF2F-4E2C-AA17-690CAD4C6847}" srcOrd="3" destOrd="0" presId="urn:microsoft.com/office/officeart/2005/8/layout/vList4#3"/>
    <dgm:cxn modelId="{7B86FBDE-46C5-424E-AB1C-FDAFC67C5C28}" type="presParOf" srcId="{6846440B-6758-4507-9270-F3B9FD373758}" destId="{30AE10CF-9709-48C7-88E4-7EA65CBE912B}" srcOrd="4" destOrd="0" presId="urn:microsoft.com/office/officeart/2005/8/layout/vList4#3"/>
    <dgm:cxn modelId="{BB1ED445-D331-48FC-A67B-C0DD275E8D4F}" type="presParOf" srcId="{30AE10CF-9709-48C7-88E4-7EA65CBE912B}" destId="{92DF1F4C-DE72-42A4-90BD-0BC8EB0F6BB3}" srcOrd="0" destOrd="0" presId="urn:microsoft.com/office/officeart/2005/8/layout/vList4#3"/>
    <dgm:cxn modelId="{3BD9DCE2-1497-4637-AB7E-E3C684910906}" type="presParOf" srcId="{30AE10CF-9709-48C7-88E4-7EA65CBE912B}" destId="{2BF3B353-0A6E-4602-A117-70333C38118B}" srcOrd="1" destOrd="0" presId="urn:microsoft.com/office/officeart/2005/8/layout/vList4#3"/>
    <dgm:cxn modelId="{17F214B1-07FC-4634-9277-B7AF63B7B73F}" type="presParOf" srcId="{30AE10CF-9709-48C7-88E4-7EA65CBE912B}" destId="{38E85899-2AF2-4D4B-A057-231C1914DF09}" srcOrd="2" destOrd="0" presId="urn:microsoft.com/office/officeart/2005/8/layout/vList4#3"/>
    <dgm:cxn modelId="{B99A12A4-F1F9-421F-BD38-73FF23467E7F}" type="presParOf" srcId="{6846440B-6758-4507-9270-F3B9FD373758}" destId="{065096F7-8583-4347-9EB6-D04A1E13197D}" srcOrd="5" destOrd="0" presId="urn:microsoft.com/office/officeart/2005/8/layout/vList4#3"/>
    <dgm:cxn modelId="{87F911E9-563C-4BBF-AC35-EA4CA3106F86}" type="presParOf" srcId="{6846440B-6758-4507-9270-F3B9FD373758}" destId="{1F704732-1BB4-4F1A-928A-23FF23A5546E}" srcOrd="6" destOrd="0" presId="urn:microsoft.com/office/officeart/2005/8/layout/vList4#3"/>
    <dgm:cxn modelId="{F46F4646-8917-4044-B261-CA73EA69D996}" type="presParOf" srcId="{1F704732-1BB4-4F1A-928A-23FF23A5546E}" destId="{2E8377E9-1CF5-4869-A31D-16E586388615}" srcOrd="0" destOrd="0" presId="urn:microsoft.com/office/officeart/2005/8/layout/vList4#3"/>
    <dgm:cxn modelId="{2BC2E7F8-1C7A-475A-A226-C20717AD9A37}" type="presParOf" srcId="{1F704732-1BB4-4F1A-928A-23FF23A5546E}" destId="{6EF477CC-1E59-4137-BB19-0F9AAE4CA458}" srcOrd="1" destOrd="0" presId="urn:microsoft.com/office/officeart/2005/8/layout/vList4#3"/>
    <dgm:cxn modelId="{3F9A055A-9E50-4A55-A0E1-8DBB2D8A01E9}" type="presParOf" srcId="{1F704732-1BB4-4F1A-928A-23FF23A5546E}" destId="{2591D0AE-3EDA-4C92-9426-781D6653AF00}" srcOrd="2" destOrd="0" presId="urn:microsoft.com/office/officeart/2005/8/layout/vList4#3"/>
    <dgm:cxn modelId="{3A154D88-1B4F-4F33-8C66-ADC2F52AB95B}" type="presParOf" srcId="{6846440B-6758-4507-9270-F3B9FD373758}" destId="{F4B3E4C7-B61B-4CED-BDC5-48DD0D6D8FF9}" srcOrd="7" destOrd="0" presId="urn:microsoft.com/office/officeart/2005/8/layout/vList4#3"/>
    <dgm:cxn modelId="{2423EA21-A04D-46CA-BFE3-2BA6C5A1A85B}" type="presParOf" srcId="{6846440B-6758-4507-9270-F3B9FD373758}" destId="{73194FC2-F812-4C6D-8EED-18075DD084C3}" srcOrd="8" destOrd="0" presId="urn:microsoft.com/office/officeart/2005/8/layout/vList4#3"/>
    <dgm:cxn modelId="{2148BD93-C4B3-470D-8BED-00777B0B45AD}" type="presParOf" srcId="{73194FC2-F812-4C6D-8EED-18075DD084C3}" destId="{509FA465-541E-42CF-AAD9-93E55745B9F3}" srcOrd="0" destOrd="0" presId="urn:microsoft.com/office/officeart/2005/8/layout/vList4#3"/>
    <dgm:cxn modelId="{89911CEB-F665-4515-8303-A6B7B3C8E56C}" type="presParOf" srcId="{73194FC2-F812-4C6D-8EED-18075DD084C3}" destId="{E395F2FD-8ED4-49AD-81F3-72F1DC30E453}" srcOrd="1" destOrd="0" presId="urn:microsoft.com/office/officeart/2005/8/layout/vList4#3"/>
    <dgm:cxn modelId="{8756D5FF-A031-476A-9439-329A21EE8702}" type="presParOf" srcId="{73194FC2-F812-4C6D-8EED-18075DD084C3}" destId="{ABD3AEBE-185F-4B24-8169-601CD0C6EC2E}" srcOrd="2" destOrd="0" presId="urn:microsoft.com/office/officeart/2005/8/layout/vList4#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5B8B341-5F2D-4CB7-91A2-D3B2E147EFD7}" type="doc">
      <dgm:prSet loTypeId="urn:microsoft.com/office/officeart/2005/8/layout/default#1" loCatId="list" qsTypeId="urn:microsoft.com/office/officeart/2005/8/quickstyle/3d3" qsCatId="3D" csTypeId="urn:microsoft.com/office/officeart/2005/8/colors/colorful5" csCatId="colorful" phldr="1"/>
      <dgm:spPr/>
      <dgm:t>
        <a:bodyPr/>
        <a:lstStyle/>
        <a:p>
          <a:endParaRPr lang="de-DE"/>
        </a:p>
      </dgm:t>
    </dgm:pt>
    <dgm:pt modelId="{B17351CA-9171-4A12-8B69-43F17EC5756A}">
      <dgm:prSet phldrT="[Text]"/>
      <dgm:spPr/>
      <dgm:t>
        <a:bodyPr/>
        <a:lstStyle/>
        <a:p>
          <a:r>
            <a:rPr lang="de-DE" dirty="0"/>
            <a:t>Elterngespräche </a:t>
          </a:r>
        </a:p>
      </dgm:t>
    </dgm:pt>
    <dgm:pt modelId="{2AFF2034-1355-45BF-8AEC-380EC246CC70}" type="parTrans" cxnId="{0FFE024F-7DDD-44D2-A21D-2FDAB4BEC299}">
      <dgm:prSet/>
      <dgm:spPr/>
      <dgm:t>
        <a:bodyPr/>
        <a:lstStyle/>
        <a:p>
          <a:endParaRPr lang="de-DE"/>
        </a:p>
      </dgm:t>
    </dgm:pt>
    <dgm:pt modelId="{4C77F866-6B1E-42AF-954F-964E4EB137E3}" type="sibTrans" cxnId="{0FFE024F-7DDD-44D2-A21D-2FDAB4BEC299}">
      <dgm:prSet/>
      <dgm:spPr/>
      <dgm:t>
        <a:bodyPr/>
        <a:lstStyle/>
        <a:p>
          <a:endParaRPr lang="de-DE"/>
        </a:p>
      </dgm:t>
    </dgm:pt>
    <dgm:pt modelId="{5C7604B2-C3A9-42EB-9C74-845580DFC898}">
      <dgm:prSet phldrT="[Text]"/>
      <dgm:spPr/>
      <dgm:t>
        <a:bodyPr/>
        <a:lstStyle/>
        <a:p>
          <a:r>
            <a:rPr lang="de-DE" dirty="0"/>
            <a:t>Schatzkistenfeste </a:t>
          </a:r>
        </a:p>
      </dgm:t>
    </dgm:pt>
    <dgm:pt modelId="{57F02979-7948-420C-92C5-BFA196B291ED}" type="parTrans" cxnId="{BBA5D3B7-296B-4A18-864E-E8AC93C51636}">
      <dgm:prSet/>
      <dgm:spPr/>
      <dgm:t>
        <a:bodyPr/>
        <a:lstStyle/>
        <a:p>
          <a:endParaRPr lang="de-DE"/>
        </a:p>
      </dgm:t>
    </dgm:pt>
    <dgm:pt modelId="{478F9858-DC62-46CA-A2FE-783025C7C906}" type="sibTrans" cxnId="{BBA5D3B7-296B-4A18-864E-E8AC93C51636}">
      <dgm:prSet/>
      <dgm:spPr/>
      <dgm:t>
        <a:bodyPr/>
        <a:lstStyle/>
        <a:p>
          <a:endParaRPr lang="de-DE"/>
        </a:p>
      </dgm:t>
    </dgm:pt>
    <dgm:pt modelId="{5F01B222-B00F-408E-A20D-323154AA6C35}">
      <dgm:prSet phldrT="[Text]"/>
      <dgm:spPr/>
      <dgm:t>
        <a:bodyPr/>
        <a:lstStyle/>
        <a:p>
          <a:r>
            <a:rPr lang="de-DE" dirty="0"/>
            <a:t>„Zwischen Tür und Angel“- Gespräche</a:t>
          </a:r>
        </a:p>
      </dgm:t>
    </dgm:pt>
    <dgm:pt modelId="{183339DC-DCB2-4C5B-A46A-09F92A6CAB66}" type="parTrans" cxnId="{8A3DB2B9-69F1-415C-A1DB-BBACBEA47D2D}">
      <dgm:prSet/>
      <dgm:spPr/>
      <dgm:t>
        <a:bodyPr/>
        <a:lstStyle/>
        <a:p>
          <a:endParaRPr lang="de-DE"/>
        </a:p>
      </dgm:t>
    </dgm:pt>
    <dgm:pt modelId="{E4B2B777-F013-46D5-A801-654E48E8839E}" type="sibTrans" cxnId="{8A3DB2B9-69F1-415C-A1DB-BBACBEA47D2D}">
      <dgm:prSet/>
      <dgm:spPr/>
      <dgm:t>
        <a:bodyPr/>
        <a:lstStyle/>
        <a:p>
          <a:endParaRPr lang="de-DE"/>
        </a:p>
      </dgm:t>
    </dgm:pt>
    <dgm:pt modelId="{E7E10DF9-8FBA-46DA-A37D-5FE036527D70}">
      <dgm:prSet phldrT="[Text]"/>
      <dgm:spPr/>
      <dgm:t>
        <a:bodyPr/>
        <a:lstStyle/>
        <a:p>
          <a:r>
            <a:rPr lang="de-DE" dirty="0"/>
            <a:t>Elternabend</a:t>
          </a:r>
        </a:p>
      </dgm:t>
    </dgm:pt>
    <dgm:pt modelId="{4AE10668-3C55-48B2-BD19-4A650F0D2588}" type="parTrans" cxnId="{B3A09926-E91C-4DF0-8938-5B63D4300D8A}">
      <dgm:prSet/>
      <dgm:spPr/>
      <dgm:t>
        <a:bodyPr/>
        <a:lstStyle/>
        <a:p>
          <a:endParaRPr lang="de-DE"/>
        </a:p>
      </dgm:t>
    </dgm:pt>
    <dgm:pt modelId="{475078E1-8048-4548-B576-32B56A60616A}" type="sibTrans" cxnId="{B3A09926-E91C-4DF0-8938-5B63D4300D8A}">
      <dgm:prSet/>
      <dgm:spPr/>
      <dgm:t>
        <a:bodyPr/>
        <a:lstStyle/>
        <a:p>
          <a:endParaRPr lang="de-DE"/>
        </a:p>
      </dgm:t>
    </dgm:pt>
    <dgm:pt modelId="{4E4368FD-58A4-4046-A31D-662F5C1AB780}" type="pres">
      <dgm:prSet presAssocID="{E5B8B341-5F2D-4CB7-91A2-D3B2E147EFD7}" presName="diagram" presStyleCnt="0">
        <dgm:presLayoutVars>
          <dgm:dir/>
          <dgm:resizeHandles val="exact"/>
        </dgm:presLayoutVars>
      </dgm:prSet>
      <dgm:spPr/>
    </dgm:pt>
    <dgm:pt modelId="{3EBCD23A-A0DC-4BDB-A119-DE277AF90545}" type="pres">
      <dgm:prSet presAssocID="{B17351CA-9171-4A12-8B69-43F17EC5756A}" presName="node" presStyleLbl="node1" presStyleIdx="0" presStyleCnt="4">
        <dgm:presLayoutVars>
          <dgm:bulletEnabled val="1"/>
        </dgm:presLayoutVars>
      </dgm:prSet>
      <dgm:spPr/>
    </dgm:pt>
    <dgm:pt modelId="{55C45975-7AFC-4B3C-A053-46B037C845C2}" type="pres">
      <dgm:prSet presAssocID="{4C77F866-6B1E-42AF-954F-964E4EB137E3}" presName="sibTrans" presStyleCnt="0"/>
      <dgm:spPr/>
    </dgm:pt>
    <dgm:pt modelId="{8A238942-7FFA-47EF-A092-E68D01A3FE17}" type="pres">
      <dgm:prSet presAssocID="{5C7604B2-C3A9-42EB-9C74-845580DFC898}" presName="node" presStyleLbl="node1" presStyleIdx="1" presStyleCnt="4">
        <dgm:presLayoutVars>
          <dgm:bulletEnabled val="1"/>
        </dgm:presLayoutVars>
      </dgm:prSet>
      <dgm:spPr/>
    </dgm:pt>
    <dgm:pt modelId="{564310EE-C025-462F-B707-FB08DFEAEA6E}" type="pres">
      <dgm:prSet presAssocID="{478F9858-DC62-46CA-A2FE-783025C7C906}" presName="sibTrans" presStyleCnt="0"/>
      <dgm:spPr/>
    </dgm:pt>
    <dgm:pt modelId="{C732C0B8-82F1-4954-9B57-7365F63F6871}" type="pres">
      <dgm:prSet presAssocID="{5F01B222-B00F-408E-A20D-323154AA6C35}" presName="node" presStyleLbl="node1" presStyleIdx="2" presStyleCnt="4">
        <dgm:presLayoutVars>
          <dgm:bulletEnabled val="1"/>
        </dgm:presLayoutVars>
      </dgm:prSet>
      <dgm:spPr/>
    </dgm:pt>
    <dgm:pt modelId="{A8C64F46-3C8C-4E13-A1E0-1FDB93365CE6}" type="pres">
      <dgm:prSet presAssocID="{E4B2B777-F013-46D5-A801-654E48E8839E}" presName="sibTrans" presStyleCnt="0"/>
      <dgm:spPr/>
    </dgm:pt>
    <dgm:pt modelId="{FF0AFAC2-8398-40E8-9272-B82470C75148}" type="pres">
      <dgm:prSet presAssocID="{E7E10DF9-8FBA-46DA-A37D-5FE036527D70}" presName="node" presStyleLbl="node1" presStyleIdx="3" presStyleCnt="4">
        <dgm:presLayoutVars>
          <dgm:bulletEnabled val="1"/>
        </dgm:presLayoutVars>
      </dgm:prSet>
      <dgm:spPr/>
    </dgm:pt>
  </dgm:ptLst>
  <dgm:cxnLst>
    <dgm:cxn modelId="{74D1B21D-2C60-47FF-AC3F-5DDE8280BA31}" type="presOf" srcId="{5F01B222-B00F-408E-A20D-323154AA6C35}" destId="{C732C0B8-82F1-4954-9B57-7365F63F6871}" srcOrd="0" destOrd="0" presId="urn:microsoft.com/office/officeart/2005/8/layout/default#1"/>
    <dgm:cxn modelId="{B3A09926-E91C-4DF0-8938-5B63D4300D8A}" srcId="{E5B8B341-5F2D-4CB7-91A2-D3B2E147EFD7}" destId="{E7E10DF9-8FBA-46DA-A37D-5FE036527D70}" srcOrd="3" destOrd="0" parTransId="{4AE10668-3C55-48B2-BD19-4A650F0D2588}" sibTransId="{475078E1-8048-4548-B576-32B56A60616A}"/>
    <dgm:cxn modelId="{3F3AD92B-BACD-4853-ADF6-B4090F1E930E}" type="presOf" srcId="{E7E10DF9-8FBA-46DA-A37D-5FE036527D70}" destId="{FF0AFAC2-8398-40E8-9272-B82470C75148}" srcOrd="0" destOrd="0" presId="urn:microsoft.com/office/officeart/2005/8/layout/default#1"/>
    <dgm:cxn modelId="{C074F549-AA8B-4A1C-8E02-D191BDEDB42C}" type="presOf" srcId="{B17351CA-9171-4A12-8B69-43F17EC5756A}" destId="{3EBCD23A-A0DC-4BDB-A119-DE277AF90545}" srcOrd="0" destOrd="0" presId="urn:microsoft.com/office/officeart/2005/8/layout/default#1"/>
    <dgm:cxn modelId="{0FFE024F-7DDD-44D2-A21D-2FDAB4BEC299}" srcId="{E5B8B341-5F2D-4CB7-91A2-D3B2E147EFD7}" destId="{B17351CA-9171-4A12-8B69-43F17EC5756A}" srcOrd="0" destOrd="0" parTransId="{2AFF2034-1355-45BF-8AEC-380EC246CC70}" sibTransId="{4C77F866-6B1E-42AF-954F-964E4EB137E3}"/>
    <dgm:cxn modelId="{D0C3D394-5501-4EAB-BFCD-882EEA056FB7}" type="presOf" srcId="{E5B8B341-5F2D-4CB7-91A2-D3B2E147EFD7}" destId="{4E4368FD-58A4-4046-A31D-662F5C1AB780}" srcOrd="0" destOrd="0" presId="urn:microsoft.com/office/officeart/2005/8/layout/default#1"/>
    <dgm:cxn modelId="{BBA5D3B7-296B-4A18-864E-E8AC93C51636}" srcId="{E5B8B341-5F2D-4CB7-91A2-D3B2E147EFD7}" destId="{5C7604B2-C3A9-42EB-9C74-845580DFC898}" srcOrd="1" destOrd="0" parTransId="{57F02979-7948-420C-92C5-BFA196B291ED}" sibTransId="{478F9858-DC62-46CA-A2FE-783025C7C906}"/>
    <dgm:cxn modelId="{8A3DB2B9-69F1-415C-A1DB-BBACBEA47D2D}" srcId="{E5B8B341-5F2D-4CB7-91A2-D3B2E147EFD7}" destId="{5F01B222-B00F-408E-A20D-323154AA6C35}" srcOrd="2" destOrd="0" parTransId="{183339DC-DCB2-4C5B-A46A-09F92A6CAB66}" sibTransId="{E4B2B777-F013-46D5-A801-654E48E8839E}"/>
    <dgm:cxn modelId="{74844DE3-97E8-44DA-97AA-D6B2FEC1626D}" type="presOf" srcId="{5C7604B2-C3A9-42EB-9C74-845580DFC898}" destId="{8A238942-7FFA-47EF-A092-E68D01A3FE17}" srcOrd="0" destOrd="0" presId="urn:microsoft.com/office/officeart/2005/8/layout/default#1"/>
    <dgm:cxn modelId="{9D8E418B-E773-4594-A50E-3183176F9932}" type="presParOf" srcId="{4E4368FD-58A4-4046-A31D-662F5C1AB780}" destId="{3EBCD23A-A0DC-4BDB-A119-DE277AF90545}" srcOrd="0" destOrd="0" presId="urn:microsoft.com/office/officeart/2005/8/layout/default#1"/>
    <dgm:cxn modelId="{B4AAFF89-CA6A-435F-87BC-762DD0DE6A9C}" type="presParOf" srcId="{4E4368FD-58A4-4046-A31D-662F5C1AB780}" destId="{55C45975-7AFC-4B3C-A053-46B037C845C2}" srcOrd="1" destOrd="0" presId="urn:microsoft.com/office/officeart/2005/8/layout/default#1"/>
    <dgm:cxn modelId="{F85B5CFC-AC35-4754-BDD5-B42FBB792E72}" type="presParOf" srcId="{4E4368FD-58A4-4046-A31D-662F5C1AB780}" destId="{8A238942-7FFA-47EF-A092-E68D01A3FE17}" srcOrd="2" destOrd="0" presId="urn:microsoft.com/office/officeart/2005/8/layout/default#1"/>
    <dgm:cxn modelId="{8723088D-1532-499F-B14E-3277F4494E7E}" type="presParOf" srcId="{4E4368FD-58A4-4046-A31D-662F5C1AB780}" destId="{564310EE-C025-462F-B707-FB08DFEAEA6E}" srcOrd="3" destOrd="0" presId="urn:microsoft.com/office/officeart/2005/8/layout/default#1"/>
    <dgm:cxn modelId="{2DD05364-CE95-4A7B-A8AC-89149C7FB194}" type="presParOf" srcId="{4E4368FD-58A4-4046-A31D-662F5C1AB780}" destId="{C732C0B8-82F1-4954-9B57-7365F63F6871}" srcOrd="4" destOrd="0" presId="urn:microsoft.com/office/officeart/2005/8/layout/default#1"/>
    <dgm:cxn modelId="{09D45CAD-64D7-4545-BAE0-69F549AA733C}" type="presParOf" srcId="{4E4368FD-58A4-4046-A31D-662F5C1AB780}" destId="{A8C64F46-3C8C-4E13-A1E0-1FDB93365CE6}" srcOrd="5" destOrd="0" presId="urn:microsoft.com/office/officeart/2005/8/layout/default#1"/>
    <dgm:cxn modelId="{42D5B4FF-E80D-4680-967E-50795B9231E7}" type="presParOf" srcId="{4E4368FD-58A4-4046-A31D-662F5C1AB780}" destId="{FF0AFAC2-8398-40E8-9272-B82470C75148}" srcOrd="6" destOrd="0" presId="urn:microsoft.com/office/officeart/2005/8/layout/defaul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AFB0F3-0C0F-40CD-9F23-3A5ABD305E48}" type="doc">
      <dgm:prSet loTypeId="urn:microsoft.com/office/officeart/2005/8/layout/vList5" loCatId="list" qsTypeId="urn:microsoft.com/office/officeart/2005/8/quickstyle/3d7" qsCatId="3D" csTypeId="urn:microsoft.com/office/officeart/2005/8/colors/colorful5" csCatId="colorful" phldr="1"/>
      <dgm:spPr/>
      <dgm:t>
        <a:bodyPr/>
        <a:lstStyle/>
        <a:p>
          <a:endParaRPr lang="de-DE"/>
        </a:p>
      </dgm:t>
    </dgm:pt>
    <dgm:pt modelId="{AF26C287-73B9-44BE-B4F8-73AA7523A843}">
      <dgm:prSet phldrT="[Text]"/>
      <dgm:spPr/>
      <dgm:t>
        <a:bodyPr/>
        <a:lstStyle/>
        <a:p>
          <a:r>
            <a:rPr lang="de-DE" dirty="0"/>
            <a:t>Garten</a:t>
          </a:r>
        </a:p>
      </dgm:t>
    </dgm:pt>
    <dgm:pt modelId="{669A8E8A-9928-4A82-ADA9-8122FFC280C1}" type="parTrans" cxnId="{35D3DAE3-CC6A-4312-ABFD-181B1A27C557}">
      <dgm:prSet/>
      <dgm:spPr/>
      <dgm:t>
        <a:bodyPr/>
        <a:lstStyle/>
        <a:p>
          <a:endParaRPr lang="de-DE"/>
        </a:p>
      </dgm:t>
    </dgm:pt>
    <dgm:pt modelId="{E8BEA926-CD90-4156-945C-1CCA4C91E709}" type="sibTrans" cxnId="{35D3DAE3-CC6A-4312-ABFD-181B1A27C557}">
      <dgm:prSet/>
      <dgm:spPr/>
      <dgm:t>
        <a:bodyPr/>
        <a:lstStyle/>
        <a:p>
          <a:endParaRPr lang="de-DE"/>
        </a:p>
      </dgm:t>
    </dgm:pt>
    <dgm:pt modelId="{B569F94D-E6CE-4A78-BADF-644751BB4E02}">
      <dgm:prSet phldrT="[Text]"/>
      <dgm:spPr/>
      <dgm:t>
        <a:bodyPr/>
        <a:lstStyle/>
        <a:p>
          <a:r>
            <a:rPr lang="de-DE" dirty="0"/>
            <a:t>Schulhof</a:t>
          </a:r>
        </a:p>
      </dgm:t>
    </dgm:pt>
    <dgm:pt modelId="{1C768300-48C1-4D94-A1BE-7D540D716B63}" type="parTrans" cxnId="{0B79193E-D8B2-4101-9069-07462486E84C}">
      <dgm:prSet/>
      <dgm:spPr/>
      <dgm:t>
        <a:bodyPr/>
        <a:lstStyle/>
        <a:p>
          <a:endParaRPr lang="de-DE"/>
        </a:p>
      </dgm:t>
    </dgm:pt>
    <dgm:pt modelId="{10FC9FB2-068E-4832-B05E-A3F9EE6FDF4F}" type="sibTrans" cxnId="{0B79193E-D8B2-4101-9069-07462486E84C}">
      <dgm:prSet/>
      <dgm:spPr/>
      <dgm:t>
        <a:bodyPr/>
        <a:lstStyle/>
        <a:p>
          <a:endParaRPr lang="de-DE"/>
        </a:p>
      </dgm:t>
    </dgm:pt>
    <dgm:pt modelId="{3B351362-CCDA-4F68-B17B-D275AB6C6CFB}">
      <dgm:prSet phldrT="[Text]"/>
      <dgm:spPr/>
      <dgm:t>
        <a:bodyPr/>
        <a:lstStyle/>
        <a:p>
          <a:pPr algn="ctr"/>
          <a:r>
            <a:rPr lang="de-DE" dirty="0"/>
            <a:t>Werkraum</a:t>
          </a:r>
        </a:p>
      </dgm:t>
    </dgm:pt>
    <dgm:pt modelId="{5B281C1F-7692-4D47-88E2-26E5FE4A211E}" type="parTrans" cxnId="{A3B53B04-6170-48E7-B8DA-3FEF57B4A821}">
      <dgm:prSet/>
      <dgm:spPr/>
      <dgm:t>
        <a:bodyPr/>
        <a:lstStyle/>
        <a:p>
          <a:endParaRPr lang="de-DE"/>
        </a:p>
      </dgm:t>
    </dgm:pt>
    <dgm:pt modelId="{57D1E974-E283-4869-826D-3B3DB9D0CDBC}" type="sibTrans" cxnId="{A3B53B04-6170-48E7-B8DA-3FEF57B4A821}">
      <dgm:prSet/>
      <dgm:spPr/>
      <dgm:t>
        <a:bodyPr/>
        <a:lstStyle/>
        <a:p>
          <a:endParaRPr lang="de-DE"/>
        </a:p>
      </dgm:t>
    </dgm:pt>
    <dgm:pt modelId="{78B9EC22-9910-48DB-BFE2-197D55B4A290}">
      <dgm:prSet phldrT="[Text]"/>
      <dgm:spPr/>
      <dgm:t>
        <a:bodyPr/>
        <a:lstStyle/>
        <a:p>
          <a:r>
            <a:rPr lang="de-DE" dirty="0"/>
            <a:t>Bewegungsraum</a:t>
          </a:r>
        </a:p>
      </dgm:t>
    </dgm:pt>
    <dgm:pt modelId="{64D87F2E-7DFA-42BD-9F00-F3CC9F17D13D}" type="parTrans" cxnId="{90832526-15C1-488C-A4BF-22B03A895D50}">
      <dgm:prSet/>
      <dgm:spPr/>
      <dgm:t>
        <a:bodyPr/>
        <a:lstStyle/>
        <a:p>
          <a:endParaRPr lang="de-DE"/>
        </a:p>
      </dgm:t>
    </dgm:pt>
    <dgm:pt modelId="{8A08F3A7-B535-491A-B5E2-2F7E8A04EE76}" type="sibTrans" cxnId="{90832526-15C1-488C-A4BF-22B03A895D50}">
      <dgm:prSet/>
      <dgm:spPr/>
      <dgm:t>
        <a:bodyPr/>
        <a:lstStyle/>
        <a:p>
          <a:endParaRPr lang="de-DE"/>
        </a:p>
      </dgm:t>
    </dgm:pt>
    <dgm:pt modelId="{621364ED-4D7D-49BD-9E46-78C244EFADE1}">
      <dgm:prSet phldrT="[Text]" custT="1"/>
      <dgm:spPr/>
      <dgm:t>
        <a:bodyPr/>
        <a:lstStyle/>
        <a:p>
          <a:r>
            <a:rPr lang="de-DE" sz="2800" dirty="0"/>
            <a:t>Turnhalle </a:t>
          </a:r>
          <a:endParaRPr lang="de-DE" sz="1400" dirty="0"/>
        </a:p>
      </dgm:t>
    </dgm:pt>
    <dgm:pt modelId="{94F22179-6527-4F4C-9AA1-C8A8A10F7D36}" type="parTrans" cxnId="{FD1C9348-F8CF-4C1B-AC5B-EBB38A0DB454}">
      <dgm:prSet/>
      <dgm:spPr/>
      <dgm:t>
        <a:bodyPr/>
        <a:lstStyle/>
        <a:p>
          <a:endParaRPr lang="de-DE"/>
        </a:p>
      </dgm:t>
    </dgm:pt>
    <dgm:pt modelId="{056CB058-85F5-40C9-B23B-897E618A5980}" type="sibTrans" cxnId="{FD1C9348-F8CF-4C1B-AC5B-EBB38A0DB454}">
      <dgm:prSet/>
      <dgm:spPr/>
      <dgm:t>
        <a:bodyPr/>
        <a:lstStyle/>
        <a:p>
          <a:endParaRPr lang="de-DE"/>
        </a:p>
      </dgm:t>
    </dgm:pt>
    <dgm:pt modelId="{D06ADB87-8D42-472B-A3FD-2B05C95C6965}">
      <dgm:prSet phldrT="[Text]" custT="1"/>
      <dgm:spPr/>
      <dgm:t>
        <a:bodyPr/>
        <a:lstStyle/>
        <a:p>
          <a:r>
            <a:rPr lang="de-DE" sz="2700" dirty="0"/>
            <a:t>Klassenräume </a:t>
          </a:r>
        </a:p>
      </dgm:t>
    </dgm:pt>
    <dgm:pt modelId="{3619EF58-7121-43FA-9CA9-EB014252B7DD}" type="parTrans" cxnId="{16790883-102E-44AB-963B-E16D1CC716C5}">
      <dgm:prSet/>
      <dgm:spPr/>
      <dgm:t>
        <a:bodyPr/>
        <a:lstStyle/>
        <a:p>
          <a:endParaRPr lang="de-DE"/>
        </a:p>
      </dgm:t>
    </dgm:pt>
    <dgm:pt modelId="{D9AA96EB-EC3D-4C15-9C47-AF5CDDE9222A}" type="sibTrans" cxnId="{16790883-102E-44AB-963B-E16D1CC716C5}">
      <dgm:prSet/>
      <dgm:spPr/>
      <dgm:t>
        <a:bodyPr/>
        <a:lstStyle/>
        <a:p>
          <a:endParaRPr lang="de-DE"/>
        </a:p>
      </dgm:t>
    </dgm:pt>
    <dgm:pt modelId="{980A495D-F204-489A-AD60-9AFC987D1977}" type="pres">
      <dgm:prSet presAssocID="{4AAFB0F3-0C0F-40CD-9F23-3A5ABD305E48}" presName="Name0" presStyleCnt="0">
        <dgm:presLayoutVars>
          <dgm:dir/>
          <dgm:animLvl val="lvl"/>
          <dgm:resizeHandles val="exact"/>
        </dgm:presLayoutVars>
      </dgm:prSet>
      <dgm:spPr/>
    </dgm:pt>
    <dgm:pt modelId="{4610E58A-8D5B-4399-9A5E-B564608F0502}" type="pres">
      <dgm:prSet presAssocID="{AF26C287-73B9-44BE-B4F8-73AA7523A843}" presName="linNode" presStyleCnt="0"/>
      <dgm:spPr/>
    </dgm:pt>
    <dgm:pt modelId="{23BB986B-DF21-42CF-9E1D-CFF5CC5C9ADB}" type="pres">
      <dgm:prSet presAssocID="{AF26C287-73B9-44BE-B4F8-73AA7523A843}" presName="parentText" presStyleLbl="node1" presStyleIdx="0" presStyleCnt="6" custScaleX="198143" custScaleY="26416" custLinFactNeighborX="-1531">
        <dgm:presLayoutVars>
          <dgm:chMax val="1"/>
          <dgm:bulletEnabled val="1"/>
        </dgm:presLayoutVars>
      </dgm:prSet>
      <dgm:spPr/>
    </dgm:pt>
    <dgm:pt modelId="{AE7345AF-C938-43A9-A3F7-EF0517929F47}" type="pres">
      <dgm:prSet presAssocID="{E8BEA926-CD90-4156-945C-1CCA4C91E709}" presName="sp" presStyleCnt="0"/>
      <dgm:spPr/>
    </dgm:pt>
    <dgm:pt modelId="{0F12927C-738A-4B52-817F-9AB22BFA964C}" type="pres">
      <dgm:prSet presAssocID="{B569F94D-E6CE-4A78-BADF-644751BB4E02}" presName="linNode" presStyleCnt="0"/>
      <dgm:spPr/>
    </dgm:pt>
    <dgm:pt modelId="{EBCC80CD-70C4-41CE-B4F7-E0EF0D3BEE2A}" type="pres">
      <dgm:prSet presAssocID="{B569F94D-E6CE-4A78-BADF-644751BB4E02}" presName="parentText" presStyleLbl="node1" presStyleIdx="1" presStyleCnt="6" custScaleX="197941" custScaleY="27963" custLinFactNeighborX="-510" custLinFactNeighborY="-1425">
        <dgm:presLayoutVars>
          <dgm:chMax val="1"/>
          <dgm:bulletEnabled val="1"/>
        </dgm:presLayoutVars>
      </dgm:prSet>
      <dgm:spPr/>
    </dgm:pt>
    <dgm:pt modelId="{971EFF7A-1225-4DB2-91D4-0059D0160392}" type="pres">
      <dgm:prSet presAssocID="{10FC9FB2-068E-4832-B05E-A3F9EE6FDF4F}" presName="sp" presStyleCnt="0"/>
      <dgm:spPr/>
    </dgm:pt>
    <dgm:pt modelId="{4082E3BA-4FEB-435A-AC6A-AA619C313E8E}" type="pres">
      <dgm:prSet presAssocID="{3B351362-CCDA-4F68-B17B-D275AB6C6CFB}" presName="linNode" presStyleCnt="0"/>
      <dgm:spPr/>
    </dgm:pt>
    <dgm:pt modelId="{2DF361B7-2E36-4942-933A-D6807BB3A2A7}" type="pres">
      <dgm:prSet presAssocID="{3B351362-CCDA-4F68-B17B-D275AB6C6CFB}" presName="parentText" presStyleLbl="node1" presStyleIdx="2" presStyleCnt="6" custScaleX="196922" custScaleY="26614" custLinFactNeighborX="1021" custLinFactNeighborY="-3292">
        <dgm:presLayoutVars>
          <dgm:chMax val="1"/>
          <dgm:bulletEnabled val="1"/>
        </dgm:presLayoutVars>
      </dgm:prSet>
      <dgm:spPr/>
    </dgm:pt>
    <dgm:pt modelId="{E81F13E4-87D2-430D-9B49-4B4A32DF3185}" type="pres">
      <dgm:prSet presAssocID="{57D1E974-E283-4869-826D-3B3DB9D0CDBC}" presName="sp" presStyleCnt="0"/>
      <dgm:spPr/>
    </dgm:pt>
    <dgm:pt modelId="{B800FA54-833C-4593-A9A3-4236DC38F838}" type="pres">
      <dgm:prSet presAssocID="{78B9EC22-9910-48DB-BFE2-197D55B4A290}" presName="linNode" presStyleCnt="0"/>
      <dgm:spPr/>
    </dgm:pt>
    <dgm:pt modelId="{859DC1E0-2317-4C2C-9AF0-2F71DEC85F85}" type="pres">
      <dgm:prSet presAssocID="{78B9EC22-9910-48DB-BFE2-197D55B4A290}" presName="parentText" presStyleLbl="node1" presStyleIdx="3" presStyleCnt="6" custScaleX="199165" custScaleY="27355" custLinFactNeighborX="2041" custLinFactNeighborY="-3562">
        <dgm:presLayoutVars>
          <dgm:chMax val="1"/>
          <dgm:bulletEnabled val="1"/>
        </dgm:presLayoutVars>
      </dgm:prSet>
      <dgm:spPr/>
    </dgm:pt>
    <dgm:pt modelId="{18AA7DE0-13FA-4D5D-A61E-D6F6A940C8FD}" type="pres">
      <dgm:prSet presAssocID="{8A08F3A7-B535-491A-B5E2-2F7E8A04EE76}" presName="sp" presStyleCnt="0"/>
      <dgm:spPr/>
    </dgm:pt>
    <dgm:pt modelId="{3208C6DA-96EB-4361-A9B9-02EA5848C3D1}" type="pres">
      <dgm:prSet presAssocID="{621364ED-4D7D-49BD-9E46-78C244EFADE1}" presName="linNode" presStyleCnt="0"/>
      <dgm:spPr/>
    </dgm:pt>
    <dgm:pt modelId="{516A04DD-C1FD-48F1-9CC1-8238FBA2F2AC}" type="pres">
      <dgm:prSet presAssocID="{621364ED-4D7D-49BD-9E46-78C244EFADE1}" presName="parentText" presStyleLbl="node1" presStyleIdx="4" presStyleCnt="6" custScaleX="198144" custScaleY="27355" custLinFactNeighborX="2552" custLinFactNeighborY="-5141">
        <dgm:presLayoutVars>
          <dgm:chMax val="1"/>
          <dgm:bulletEnabled val="1"/>
        </dgm:presLayoutVars>
      </dgm:prSet>
      <dgm:spPr/>
    </dgm:pt>
    <dgm:pt modelId="{5519D011-4E71-482B-BF44-DED833AB21AC}" type="pres">
      <dgm:prSet presAssocID="{056CB058-85F5-40C9-B23B-897E618A5980}" presName="sp" presStyleCnt="0"/>
      <dgm:spPr/>
    </dgm:pt>
    <dgm:pt modelId="{D037C899-B0F3-4A6A-A4D2-EFFF90A31C8A}" type="pres">
      <dgm:prSet presAssocID="{D06ADB87-8D42-472B-A3FD-2B05C95C6965}" presName="linNode" presStyleCnt="0"/>
      <dgm:spPr/>
    </dgm:pt>
    <dgm:pt modelId="{62D4A75E-B2B1-4997-B9D0-F52AB266E49A}" type="pres">
      <dgm:prSet presAssocID="{D06ADB87-8D42-472B-A3FD-2B05C95C6965}" presName="parentText" presStyleLbl="node1" presStyleIdx="5" presStyleCnt="6" custScaleX="196753" custScaleY="27355" custLinFactNeighborX="1372" custLinFactNeighborY="-9435">
        <dgm:presLayoutVars>
          <dgm:chMax val="1"/>
          <dgm:bulletEnabled val="1"/>
        </dgm:presLayoutVars>
      </dgm:prSet>
      <dgm:spPr/>
    </dgm:pt>
  </dgm:ptLst>
  <dgm:cxnLst>
    <dgm:cxn modelId="{A3B53B04-6170-48E7-B8DA-3FEF57B4A821}" srcId="{4AAFB0F3-0C0F-40CD-9F23-3A5ABD305E48}" destId="{3B351362-CCDA-4F68-B17B-D275AB6C6CFB}" srcOrd="2" destOrd="0" parTransId="{5B281C1F-7692-4D47-88E2-26E5FE4A211E}" sibTransId="{57D1E974-E283-4869-826D-3B3DB9D0CDBC}"/>
    <dgm:cxn modelId="{90832526-15C1-488C-A4BF-22B03A895D50}" srcId="{4AAFB0F3-0C0F-40CD-9F23-3A5ABD305E48}" destId="{78B9EC22-9910-48DB-BFE2-197D55B4A290}" srcOrd="3" destOrd="0" parTransId="{64D87F2E-7DFA-42BD-9F00-F3CC9F17D13D}" sibTransId="{8A08F3A7-B535-491A-B5E2-2F7E8A04EE76}"/>
    <dgm:cxn modelId="{0B79193E-D8B2-4101-9069-07462486E84C}" srcId="{4AAFB0F3-0C0F-40CD-9F23-3A5ABD305E48}" destId="{B569F94D-E6CE-4A78-BADF-644751BB4E02}" srcOrd="1" destOrd="0" parTransId="{1C768300-48C1-4D94-A1BE-7D540D716B63}" sibTransId="{10FC9FB2-068E-4832-B05E-A3F9EE6FDF4F}"/>
    <dgm:cxn modelId="{FD1C9348-F8CF-4C1B-AC5B-EBB38A0DB454}" srcId="{4AAFB0F3-0C0F-40CD-9F23-3A5ABD305E48}" destId="{621364ED-4D7D-49BD-9E46-78C244EFADE1}" srcOrd="4" destOrd="0" parTransId="{94F22179-6527-4F4C-9AA1-C8A8A10F7D36}" sibTransId="{056CB058-85F5-40C9-B23B-897E618A5980}"/>
    <dgm:cxn modelId="{3579294E-BED8-4676-8DD1-83159010D845}" type="presOf" srcId="{AF26C287-73B9-44BE-B4F8-73AA7523A843}" destId="{23BB986B-DF21-42CF-9E1D-CFF5CC5C9ADB}" srcOrd="0" destOrd="0" presId="urn:microsoft.com/office/officeart/2005/8/layout/vList5"/>
    <dgm:cxn modelId="{B516077E-4039-4E1C-BF1B-58131CD17283}" type="presOf" srcId="{3B351362-CCDA-4F68-B17B-D275AB6C6CFB}" destId="{2DF361B7-2E36-4942-933A-D6807BB3A2A7}" srcOrd="0" destOrd="0" presId="urn:microsoft.com/office/officeart/2005/8/layout/vList5"/>
    <dgm:cxn modelId="{16790883-102E-44AB-963B-E16D1CC716C5}" srcId="{4AAFB0F3-0C0F-40CD-9F23-3A5ABD305E48}" destId="{D06ADB87-8D42-472B-A3FD-2B05C95C6965}" srcOrd="5" destOrd="0" parTransId="{3619EF58-7121-43FA-9CA9-EB014252B7DD}" sibTransId="{D9AA96EB-EC3D-4C15-9C47-AF5CDDE9222A}"/>
    <dgm:cxn modelId="{1C575C8B-C327-44E3-B6D3-10736C4AF273}" type="presOf" srcId="{78B9EC22-9910-48DB-BFE2-197D55B4A290}" destId="{859DC1E0-2317-4C2C-9AF0-2F71DEC85F85}" srcOrd="0" destOrd="0" presId="urn:microsoft.com/office/officeart/2005/8/layout/vList5"/>
    <dgm:cxn modelId="{D1C2DFA9-CCB5-4C51-AF37-0B7DBB30E324}" type="presOf" srcId="{B569F94D-E6CE-4A78-BADF-644751BB4E02}" destId="{EBCC80CD-70C4-41CE-B4F7-E0EF0D3BEE2A}" srcOrd="0" destOrd="0" presId="urn:microsoft.com/office/officeart/2005/8/layout/vList5"/>
    <dgm:cxn modelId="{0005EBC7-B680-49B4-9325-0B1332C6BDA7}" type="presOf" srcId="{4AAFB0F3-0C0F-40CD-9F23-3A5ABD305E48}" destId="{980A495D-F204-489A-AD60-9AFC987D1977}" srcOrd="0" destOrd="0" presId="urn:microsoft.com/office/officeart/2005/8/layout/vList5"/>
    <dgm:cxn modelId="{35D3DAE3-CC6A-4312-ABFD-181B1A27C557}" srcId="{4AAFB0F3-0C0F-40CD-9F23-3A5ABD305E48}" destId="{AF26C287-73B9-44BE-B4F8-73AA7523A843}" srcOrd="0" destOrd="0" parTransId="{669A8E8A-9928-4A82-ADA9-8122FFC280C1}" sibTransId="{E8BEA926-CD90-4156-945C-1CCA4C91E709}"/>
    <dgm:cxn modelId="{E16D9AFB-6DEC-491E-BD46-F1CEB1D5493E}" type="presOf" srcId="{D06ADB87-8D42-472B-A3FD-2B05C95C6965}" destId="{62D4A75E-B2B1-4997-B9D0-F52AB266E49A}" srcOrd="0" destOrd="0" presId="urn:microsoft.com/office/officeart/2005/8/layout/vList5"/>
    <dgm:cxn modelId="{7D0BDBFF-2A11-41A7-8804-C05796EB71DB}" type="presOf" srcId="{621364ED-4D7D-49BD-9E46-78C244EFADE1}" destId="{516A04DD-C1FD-48F1-9CC1-8238FBA2F2AC}" srcOrd="0" destOrd="0" presId="urn:microsoft.com/office/officeart/2005/8/layout/vList5"/>
    <dgm:cxn modelId="{DDC9136E-C239-4A9C-8476-6E1FC8506A8D}" type="presParOf" srcId="{980A495D-F204-489A-AD60-9AFC987D1977}" destId="{4610E58A-8D5B-4399-9A5E-B564608F0502}" srcOrd="0" destOrd="0" presId="urn:microsoft.com/office/officeart/2005/8/layout/vList5"/>
    <dgm:cxn modelId="{FB5422A1-ACC0-4651-9E17-DA9CE0A05C84}" type="presParOf" srcId="{4610E58A-8D5B-4399-9A5E-B564608F0502}" destId="{23BB986B-DF21-42CF-9E1D-CFF5CC5C9ADB}" srcOrd="0" destOrd="0" presId="urn:microsoft.com/office/officeart/2005/8/layout/vList5"/>
    <dgm:cxn modelId="{9A8C54A8-94C8-4F13-B37E-8E84570AEC47}" type="presParOf" srcId="{980A495D-F204-489A-AD60-9AFC987D1977}" destId="{AE7345AF-C938-43A9-A3F7-EF0517929F47}" srcOrd="1" destOrd="0" presId="urn:microsoft.com/office/officeart/2005/8/layout/vList5"/>
    <dgm:cxn modelId="{E04E1538-540D-457B-9297-C5855886FB85}" type="presParOf" srcId="{980A495D-F204-489A-AD60-9AFC987D1977}" destId="{0F12927C-738A-4B52-817F-9AB22BFA964C}" srcOrd="2" destOrd="0" presId="urn:microsoft.com/office/officeart/2005/8/layout/vList5"/>
    <dgm:cxn modelId="{2AE99050-DE86-4344-B199-25CDFC388D58}" type="presParOf" srcId="{0F12927C-738A-4B52-817F-9AB22BFA964C}" destId="{EBCC80CD-70C4-41CE-B4F7-E0EF0D3BEE2A}" srcOrd="0" destOrd="0" presId="urn:microsoft.com/office/officeart/2005/8/layout/vList5"/>
    <dgm:cxn modelId="{ABC24E10-2211-4025-9CE5-F56C35EA9BC0}" type="presParOf" srcId="{980A495D-F204-489A-AD60-9AFC987D1977}" destId="{971EFF7A-1225-4DB2-91D4-0059D0160392}" srcOrd="3" destOrd="0" presId="urn:microsoft.com/office/officeart/2005/8/layout/vList5"/>
    <dgm:cxn modelId="{84E4DC93-0DBF-41C5-B2B2-C53272BBB2FF}" type="presParOf" srcId="{980A495D-F204-489A-AD60-9AFC987D1977}" destId="{4082E3BA-4FEB-435A-AC6A-AA619C313E8E}" srcOrd="4" destOrd="0" presId="urn:microsoft.com/office/officeart/2005/8/layout/vList5"/>
    <dgm:cxn modelId="{2D076D04-7EC3-44E0-8B7C-91B8D806812B}" type="presParOf" srcId="{4082E3BA-4FEB-435A-AC6A-AA619C313E8E}" destId="{2DF361B7-2E36-4942-933A-D6807BB3A2A7}" srcOrd="0" destOrd="0" presId="urn:microsoft.com/office/officeart/2005/8/layout/vList5"/>
    <dgm:cxn modelId="{47D6D4BE-9312-4420-A2DB-457EF9AB7C74}" type="presParOf" srcId="{980A495D-F204-489A-AD60-9AFC987D1977}" destId="{E81F13E4-87D2-430D-9B49-4B4A32DF3185}" srcOrd="5" destOrd="0" presId="urn:microsoft.com/office/officeart/2005/8/layout/vList5"/>
    <dgm:cxn modelId="{02E78BB9-662C-4FDD-A69B-4AD6082BCA17}" type="presParOf" srcId="{980A495D-F204-489A-AD60-9AFC987D1977}" destId="{B800FA54-833C-4593-A9A3-4236DC38F838}" srcOrd="6" destOrd="0" presId="urn:microsoft.com/office/officeart/2005/8/layout/vList5"/>
    <dgm:cxn modelId="{D3CDBAF8-6EBF-4534-9ACD-20AB09AAC2EF}" type="presParOf" srcId="{B800FA54-833C-4593-A9A3-4236DC38F838}" destId="{859DC1E0-2317-4C2C-9AF0-2F71DEC85F85}" srcOrd="0" destOrd="0" presId="urn:microsoft.com/office/officeart/2005/8/layout/vList5"/>
    <dgm:cxn modelId="{99AC953E-94A5-4751-83C8-6CE1D72EEEC5}" type="presParOf" srcId="{980A495D-F204-489A-AD60-9AFC987D1977}" destId="{18AA7DE0-13FA-4D5D-A61E-D6F6A940C8FD}" srcOrd="7" destOrd="0" presId="urn:microsoft.com/office/officeart/2005/8/layout/vList5"/>
    <dgm:cxn modelId="{87A52565-6BA8-4EAB-900C-897156C8600B}" type="presParOf" srcId="{980A495D-F204-489A-AD60-9AFC987D1977}" destId="{3208C6DA-96EB-4361-A9B9-02EA5848C3D1}" srcOrd="8" destOrd="0" presId="urn:microsoft.com/office/officeart/2005/8/layout/vList5"/>
    <dgm:cxn modelId="{DFDC22A4-0914-4083-9AB3-862863C1C8A7}" type="presParOf" srcId="{3208C6DA-96EB-4361-A9B9-02EA5848C3D1}" destId="{516A04DD-C1FD-48F1-9CC1-8238FBA2F2AC}" srcOrd="0" destOrd="0" presId="urn:microsoft.com/office/officeart/2005/8/layout/vList5"/>
    <dgm:cxn modelId="{237C9627-45C2-47FA-99BC-5C925949D07A}" type="presParOf" srcId="{980A495D-F204-489A-AD60-9AFC987D1977}" destId="{5519D011-4E71-482B-BF44-DED833AB21AC}" srcOrd="9" destOrd="0" presId="urn:microsoft.com/office/officeart/2005/8/layout/vList5"/>
    <dgm:cxn modelId="{F69A984B-4693-4485-AF9B-013796BCA36B}" type="presParOf" srcId="{980A495D-F204-489A-AD60-9AFC987D1977}" destId="{D037C899-B0F3-4A6A-A4D2-EFFF90A31C8A}" srcOrd="10" destOrd="0" presId="urn:microsoft.com/office/officeart/2005/8/layout/vList5"/>
    <dgm:cxn modelId="{758B2FD0-E5D8-4264-8189-67EF519E1EAC}" type="presParOf" srcId="{D037C899-B0F3-4A6A-A4D2-EFFF90A31C8A}" destId="{62D4A75E-B2B1-4997-B9D0-F52AB266E49A}" srcOrd="0"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CE1F42-FCB6-4C01-A27C-D233A4BD2172}" type="doc">
      <dgm:prSet loTypeId="urn:microsoft.com/office/officeart/2005/8/layout/vList3" loCatId="list" qsTypeId="urn:microsoft.com/office/officeart/2005/8/quickstyle/3d3" qsCatId="3D" csTypeId="urn:microsoft.com/office/officeart/2005/8/colors/colorful5" csCatId="colorful" phldr="1"/>
      <dgm:spPr/>
      <dgm:t>
        <a:bodyPr/>
        <a:lstStyle/>
        <a:p>
          <a:endParaRPr lang="de-DE"/>
        </a:p>
      </dgm:t>
    </dgm:pt>
    <dgm:pt modelId="{DF7B56E9-C9E0-404D-BDA5-EB4A343063B6}">
      <dgm:prSet phldrT="[Text]" custT="1"/>
      <dgm:spPr/>
      <dgm:t>
        <a:bodyPr/>
        <a:lstStyle/>
        <a:p>
          <a:r>
            <a:rPr lang="de-DE" sz="1800" b="1" kern="1200" cap="all" baseline="0">
              <a:effectLst/>
              <a:latin typeface="+mn-lt"/>
              <a:ea typeface="+mn-ea"/>
              <a:cs typeface="+mn-cs"/>
            </a:rPr>
            <a:t>11:30 Uhr/12:30 Uhr/13:15 Uhr </a:t>
          </a:r>
        </a:p>
        <a:p>
          <a:r>
            <a:rPr lang="de-DE" sz="1800" kern="1200" cap="all" baseline="0">
              <a:effectLst/>
              <a:latin typeface="+mn-lt"/>
              <a:ea typeface="+mn-ea"/>
              <a:cs typeface="+mn-cs"/>
            </a:rPr>
            <a:t>Ankommen in der Ganztagsbetreuung</a:t>
          </a:r>
          <a:endParaRPr lang="de-DE" sz="1800" kern="1200" cap="all" baseline="0" dirty="0">
            <a:effectLst/>
            <a:latin typeface="+mn-lt"/>
            <a:ea typeface="+mn-ea"/>
            <a:cs typeface="+mn-cs"/>
          </a:endParaRPr>
        </a:p>
      </dgm:t>
    </dgm:pt>
    <dgm:pt modelId="{A487C28C-9892-4890-9C8E-D18D18BC7D24}" type="parTrans" cxnId="{CE78DCCF-30E9-4A7F-B717-7EA9E65D6624}">
      <dgm:prSet/>
      <dgm:spPr/>
      <dgm:t>
        <a:bodyPr/>
        <a:lstStyle/>
        <a:p>
          <a:endParaRPr lang="de-DE"/>
        </a:p>
      </dgm:t>
    </dgm:pt>
    <dgm:pt modelId="{9482E405-A8A0-47B1-B837-8372A65F3115}" type="sibTrans" cxnId="{CE78DCCF-30E9-4A7F-B717-7EA9E65D6624}">
      <dgm:prSet/>
      <dgm:spPr/>
      <dgm:t>
        <a:bodyPr/>
        <a:lstStyle/>
        <a:p>
          <a:endParaRPr lang="de-DE"/>
        </a:p>
      </dgm:t>
    </dgm:pt>
    <dgm:pt modelId="{B689BF26-F4CB-4819-A743-4A20352E87F8}">
      <dgm:prSet phldrT="[Text]" custT="1"/>
      <dgm:spPr/>
      <dgm:t>
        <a:bodyPr/>
        <a:lstStyle/>
        <a:p>
          <a:r>
            <a:rPr lang="de-DE" sz="1800" b="1" kern="1200" cap="all" baseline="0">
              <a:effectLst/>
              <a:latin typeface="+mn-lt"/>
              <a:ea typeface="+mn-ea"/>
              <a:cs typeface="+mn-cs"/>
            </a:rPr>
            <a:t>11:30 Uhr – ca.14:00 Uhr </a:t>
          </a:r>
        </a:p>
        <a:p>
          <a:r>
            <a:rPr lang="de-DE" sz="1800" kern="1200" cap="all" baseline="0">
              <a:effectLst/>
              <a:latin typeface="+mn-lt"/>
              <a:ea typeface="+mn-ea"/>
              <a:cs typeface="+mn-cs"/>
            </a:rPr>
            <a:t>offene Mensa </a:t>
          </a:r>
          <a:endParaRPr lang="de-DE" sz="1800" kern="1200" cap="all" baseline="0" dirty="0">
            <a:effectLst/>
            <a:latin typeface="+mn-lt"/>
            <a:ea typeface="+mn-ea"/>
            <a:cs typeface="+mn-cs"/>
          </a:endParaRPr>
        </a:p>
      </dgm:t>
    </dgm:pt>
    <dgm:pt modelId="{0674AB42-2174-479D-98DA-93EC7AAFA2AF}" type="parTrans" cxnId="{DB656C65-F560-455E-A836-FB0CD12F3439}">
      <dgm:prSet/>
      <dgm:spPr/>
      <dgm:t>
        <a:bodyPr/>
        <a:lstStyle/>
        <a:p>
          <a:endParaRPr lang="de-DE"/>
        </a:p>
      </dgm:t>
    </dgm:pt>
    <dgm:pt modelId="{2E5FF771-5C26-42EA-BDC0-0258461B6CDA}" type="sibTrans" cxnId="{DB656C65-F560-455E-A836-FB0CD12F3439}">
      <dgm:prSet/>
      <dgm:spPr/>
      <dgm:t>
        <a:bodyPr/>
        <a:lstStyle/>
        <a:p>
          <a:endParaRPr lang="de-DE"/>
        </a:p>
      </dgm:t>
    </dgm:pt>
    <dgm:pt modelId="{1B61BB0F-7615-4C25-9705-4A9FDD48C59A}">
      <dgm:prSet phldrT="[Text]" custT="1"/>
      <dgm:spPr/>
      <dgm:t>
        <a:bodyPr/>
        <a:lstStyle/>
        <a:p>
          <a:r>
            <a:rPr lang="de-DE" sz="1800" b="1" kern="1200" cap="all" baseline="0">
              <a:effectLst/>
              <a:latin typeface="+mn-lt"/>
              <a:ea typeface="+mn-ea"/>
              <a:cs typeface="+mn-cs"/>
            </a:rPr>
            <a:t>11:30 Uhr – 14:00 Uhr </a:t>
          </a:r>
        </a:p>
        <a:p>
          <a:r>
            <a:rPr lang="de-DE" sz="1800" kern="1200" cap="all" baseline="0">
              <a:effectLst/>
              <a:latin typeface="+mn-lt"/>
              <a:ea typeface="+mn-ea"/>
              <a:cs typeface="+mn-cs"/>
            </a:rPr>
            <a:t>offene, freiwillige angeleitete </a:t>
          </a:r>
        </a:p>
        <a:p>
          <a:r>
            <a:rPr lang="de-DE" sz="1800" kern="1200" cap="all" baseline="0">
              <a:effectLst/>
              <a:latin typeface="+mn-lt"/>
              <a:ea typeface="+mn-ea"/>
              <a:cs typeface="+mn-cs"/>
            </a:rPr>
            <a:t>und nicht angeleitete Angebote, freies Spiel </a:t>
          </a:r>
          <a:endParaRPr lang="de-DE" sz="1800" kern="1200" cap="all" baseline="0" dirty="0">
            <a:effectLst/>
            <a:latin typeface="+mn-lt"/>
            <a:ea typeface="+mn-ea"/>
            <a:cs typeface="+mn-cs"/>
          </a:endParaRPr>
        </a:p>
      </dgm:t>
    </dgm:pt>
    <dgm:pt modelId="{0E7EBAA7-BAE5-4545-97D8-B56421628DE0}" type="parTrans" cxnId="{1BEDE8F7-C379-4AC6-ABA8-EE09F1F07D96}">
      <dgm:prSet/>
      <dgm:spPr/>
      <dgm:t>
        <a:bodyPr/>
        <a:lstStyle/>
        <a:p>
          <a:endParaRPr lang="de-DE"/>
        </a:p>
      </dgm:t>
    </dgm:pt>
    <dgm:pt modelId="{0CDF5276-9709-4859-9376-9FDF680840C3}" type="sibTrans" cxnId="{1BEDE8F7-C379-4AC6-ABA8-EE09F1F07D96}">
      <dgm:prSet/>
      <dgm:spPr/>
      <dgm:t>
        <a:bodyPr/>
        <a:lstStyle/>
        <a:p>
          <a:endParaRPr lang="de-DE"/>
        </a:p>
      </dgm:t>
    </dgm:pt>
    <dgm:pt modelId="{44A401CE-CF71-43DD-AFC5-E33609DB1DDF}">
      <dgm:prSet custT="1"/>
      <dgm:spPr/>
      <dgm:t>
        <a:bodyPr/>
        <a:lstStyle/>
        <a:p>
          <a:r>
            <a:rPr lang="de-DE" sz="1800" b="1" kern="1200" cap="all" baseline="0">
              <a:effectLst/>
              <a:latin typeface="+mn-lt"/>
              <a:ea typeface="+mn-ea"/>
              <a:cs typeface="+mn-cs"/>
            </a:rPr>
            <a:t>14:00 Uhr – 14:25 Uhr </a:t>
          </a:r>
        </a:p>
        <a:p>
          <a:r>
            <a:rPr lang="de-DE" sz="1800" kern="1200" cap="all" baseline="0">
              <a:effectLst/>
              <a:latin typeface="+mn-lt"/>
              <a:ea typeface="+mn-ea"/>
              <a:cs typeface="+mn-cs"/>
            </a:rPr>
            <a:t>Schulhofpause, Kinderkurse   </a:t>
          </a:r>
          <a:endParaRPr lang="de-DE" sz="1800" kern="1200" cap="all" baseline="0" dirty="0">
            <a:effectLst/>
            <a:latin typeface="+mn-lt"/>
            <a:ea typeface="+mn-ea"/>
            <a:cs typeface="+mn-cs"/>
          </a:endParaRPr>
        </a:p>
      </dgm:t>
    </dgm:pt>
    <dgm:pt modelId="{D11C0F04-212A-406C-99A2-8E7D7EA620D8}" type="parTrans" cxnId="{1F1BFFBF-7E98-4507-9143-558D04CA6C46}">
      <dgm:prSet/>
      <dgm:spPr/>
      <dgm:t>
        <a:bodyPr/>
        <a:lstStyle/>
        <a:p>
          <a:endParaRPr lang="de-DE"/>
        </a:p>
      </dgm:t>
    </dgm:pt>
    <dgm:pt modelId="{66A4EFE1-2FC4-478B-AFA2-E9A65161D229}" type="sibTrans" cxnId="{1F1BFFBF-7E98-4507-9143-558D04CA6C46}">
      <dgm:prSet/>
      <dgm:spPr/>
      <dgm:t>
        <a:bodyPr/>
        <a:lstStyle/>
        <a:p>
          <a:endParaRPr lang="de-DE"/>
        </a:p>
      </dgm:t>
    </dgm:pt>
    <dgm:pt modelId="{43583856-B361-4705-9863-900646282FA8}">
      <dgm:prSet custT="1"/>
      <dgm:spPr/>
      <dgm:t>
        <a:bodyPr/>
        <a:lstStyle/>
        <a:p>
          <a:r>
            <a:rPr lang="de-DE" sz="1800" b="1" kern="1200" cap="all" baseline="0">
              <a:effectLst/>
              <a:latin typeface="+mn-lt"/>
              <a:ea typeface="+mn-ea"/>
              <a:cs typeface="+mn-cs"/>
            </a:rPr>
            <a:t>14:30 Uhr </a:t>
          </a:r>
        </a:p>
        <a:p>
          <a:r>
            <a:rPr lang="de-DE" sz="1800" kern="1200" cap="all" baseline="0">
              <a:effectLst/>
              <a:latin typeface="+mn-lt"/>
              <a:ea typeface="+mn-ea"/>
              <a:cs typeface="+mn-cs"/>
            </a:rPr>
            <a:t>Schick-/Abholzeit, Kinderkurse</a:t>
          </a:r>
          <a:endParaRPr lang="de-DE" sz="1800" kern="1200" cap="all" baseline="0" dirty="0">
            <a:effectLst/>
            <a:latin typeface="+mn-lt"/>
            <a:ea typeface="+mn-ea"/>
            <a:cs typeface="+mn-cs"/>
          </a:endParaRPr>
        </a:p>
      </dgm:t>
    </dgm:pt>
    <dgm:pt modelId="{7B72DDB7-577A-4AC1-9314-7B3992D95555}" type="parTrans" cxnId="{5AB27910-6447-4F7A-AB32-F55B323117D9}">
      <dgm:prSet/>
      <dgm:spPr/>
      <dgm:t>
        <a:bodyPr/>
        <a:lstStyle/>
        <a:p>
          <a:endParaRPr lang="de-DE"/>
        </a:p>
      </dgm:t>
    </dgm:pt>
    <dgm:pt modelId="{D9B4B621-644F-450C-AC5E-CC0AE4431BD5}" type="sibTrans" cxnId="{5AB27910-6447-4F7A-AB32-F55B323117D9}">
      <dgm:prSet/>
      <dgm:spPr/>
      <dgm:t>
        <a:bodyPr/>
        <a:lstStyle/>
        <a:p>
          <a:endParaRPr lang="de-DE"/>
        </a:p>
      </dgm:t>
    </dgm:pt>
    <dgm:pt modelId="{1DAAA87F-84F4-48FE-AA00-7E79A9D9C91A}">
      <dgm:prSet custT="1"/>
      <dgm:spPr/>
      <dgm:t>
        <a:bodyPr/>
        <a:lstStyle/>
        <a:p>
          <a:r>
            <a:rPr lang="de-DE" sz="1800" b="1" kern="1200" cap="all" baseline="0">
              <a:effectLst/>
              <a:latin typeface="+mn-lt"/>
              <a:ea typeface="+mn-ea"/>
              <a:cs typeface="+mn-cs"/>
            </a:rPr>
            <a:t>14:30 Uhr – 16:00 Uhr</a:t>
          </a:r>
        </a:p>
        <a:p>
          <a:r>
            <a:rPr lang="de-DE" sz="1800" kern="1200" cap="all" baseline="0">
              <a:effectLst/>
              <a:latin typeface="+mn-lt"/>
              <a:ea typeface="+mn-ea"/>
              <a:cs typeface="+mn-cs"/>
            </a:rPr>
            <a:t>Freies Spiel , Kinderkurse, Bei Bedarf: Hausaufgabenbetreuung für die Viertklässler</a:t>
          </a:r>
          <a:endParaRPr lang="de-DE" sz="1300" kern="1200" dirty="0"/>
        </a:p>
      </dgm:t>
    </dgm:pt>
    <dgm:pt modelId="{65432BA7-3D24-4087-9406-6F41BA17A4CC}" type="parTrans" cxnId="{826EC8E1-34C8-40D7-A11F-64B5DECA1075}">
      <dgm:prSet/>
      <dgm:spPr/>
      <dgm:t>
        <a:bodyPr/>
        <a:lstStyle/>
        <a:p>
          <a:endParaRPr lang="de-DE"/>
        </a:p>
      </dgm:t>
    </dgm:pt>
    <dgm:pt modelId="{988D56C2-91A4-4DBF-AC0B-60B83061E726}" type="sibTrans" cxnId="{826EC8E1-34C8-40D7-A11F-64B5DECA1075}">
      <dgm:prSet/>
      <dgm:spPr/>
      <dgm:t>
        <a:bodyPr/>
        <a:lstStyle/>
        <a:p>
          <a:endParaRPr lang="de-DE"/>
        </a:p>
      </dgm:t>
    </dgm:pt>
    <dgm:pt modelId="{21CCF31B-3110-4E69-8328-94ACF53601A5}">
      <dgm:prSet custT="1"/>
      <dgm:spPr/>
      <dgm:t>
        <a:bodyPr/>
        <a:lstStyle/>
        <a:p>
          <a:r>
            <a:rPr lang="de-DE" sz="2000" b="1" dirty="0"/>
            <a:t>16:00 Uhr</a:t>
          </a:r>
        </a:p>
        <a:p>
          <a:r>
            <a:rPr lang="de-DE" sz="2000" dirty="0"/>
            <a:t>SCHICK-/ABHOLZEIT</a:t>
          </a:r>
          <a:endParaRPr lang="de-DE" sz="1400" dirty="0"/>
        </a:p>
      </dgm:t>
    </dgm:pt>
    <dgm:pt modelId="{8D5143EE-084B-495C-B1B4-42F622DA467B}" type="parTrans" cxnId="{29FFC856-E81A-40F6-B3BD-9391B6B5987D}">
      <dgm:prSet/>
      <dgm:spPr/>
      <dgm:t>
        <a:bodyPr/>
        <a:lstStyle/>
        <a:p>
          <a:endParaRPr lang="de-DE"/>
        </a:p>
      </dgm:t>
    </dgm:pt>
    <dgm:pt modelId="{D7A9C36C-B44F-4A3F-B2E5-671A9D574C6C}" type="sibTrans" cxnId="{29FFC856-E81A-40F6-B3BD-9391B6B5987D}">
      <dgm:prSet/>
      <dgm:spPr/>
      <dgm:t>
        <a:bodyPr/>
        <a:lstStyle/>
        <a:p>
          <a:endParaRPr lang="de-DE"/>
        </a:p>
      </dgm:t>
    </dgm:pt>
    <dgm:pt modelId="{BAB6A59C-548F-4DCD-A3F3-C81A7FDB6D44}" type="pres">
      <dgm:prSet presAssocID="{61CE1F42-FCB6-4C01-A27C-D233A4BD2172}" presName="linearFlow" presStyleCnt="0">
        <dgm:presLayoutVars>
          <dgm:dir/>
          <dgm:resizeHandles val="exact"/>
        </dgm:presLayoutVars>
      </dgm:prSet>
      <dgm:spPr/>
    </dgm:pt>
    <dgm:pt modelId="{C6EC35B2-8630-4A94-8C54-CB647F70A9FA}" type="pres">
      <dgm:prSet presAssocID="{DF7B56E9-C9E0-404D-BDA5-EB4A343063B6}" presName="composite" presStyleCnt="0"/>
      <dgm:spPr/>
    </dgm:pt>
    <dgm:pt modelId="{F2E10537-62C1-433E-947D-B94E823B806E}" type="pres">
      <dgm:prSet presAssocID="{DF7B56E9-C9E0-404D-BDA5-EB4A343063B6}" presName="imgShp" presStyleLbl="fgImgPlace1" presStyleIdx="0" presStyleCnt="7" custLinFactX="-100000" custLinFactNeighborX="-162672" custLinFactNeighborY="2580"/>
      <dgm:spPr>
        <a:blipFill rotWithShape="0">
          <a:blip xmlns:r="http://schemas.openxmlformats.org/officeDocument/2006/relationships" r:embed="rId1"/>
          <a:stretch>
            <a:fillRect/>
          </a:stretch>
        </a:blipFill>
      </dgm:spPr>
    </dgm:pt>
    <dgm:pt modelId="{6698DB54-A14E-458D-AE44-9ED48A15FFFF}" type="pres">
      <dgm:prSet presAssocID="{DF7B56E9-C9E0-404D-BDA5-EB4A343063B6}" presName="txShp" presStyleLbl="node1" presStyleIdx="0" presStyleCnt="7" custScaleX="145111" custScaleY="160999" custLinFactNeighborX="2940" custLinFactNeighborY="-169">
        <dgm:presLayoutVars>
          <dgm:bulletEnabled val="1"/>
        </dgm:presLayoutVars>
      </dgm:prSet>
      <dgm:spPr/>
    </dgm:pt>
    <dgm:pt modelId="{B87A5DB8-606D-4F1F-9CE1-9555724D7790}" type="pres">
      <dgm:prSet presAssocID="{9482E405-A8A0-47B1-B837-8372A65F3115}" presName="spacing" presStyleCnt="0"/>
      <dgm:spPr/>
    </dgm:pt>
    <dgm:pt modelId="{941C855B-E5EE-42BA-859B-D3BE9C7A6512}" type="pres">
      <dgm:prSet presAssocID="{B689BF26-F4CB-4819-A743-4A20352E87F8}" presName="composite" presStyleCnt="0"/>
      <dgm:spPr/>
    </dgm:pt>
    <dgm:pt modelId="{E9755709-56C8-4454-B751-9F0B167451D2}" type="pres">
      <dgm:prSet presAssocID="{B689BF26-F4CB-4819-A743-4A20352E87F8}" presName="imgShp" presStyleLbl="fgImgPlace1" presStyleIdx="1" presStyleCnt="7" custLinFactX="-100000" custLinFactNeighborX="-162672" custLinFactNeighborY="-18110"/>
      <dgm:spPr>
        <a:blipFill rotWithShape="0">
          <a:blip xmlns:r="http://schemas.openxmlformats.org/officeDocument/2006/relationships" r:embed="rId1"/>
          <a:stretch>
            <a:fillRect/>
          </a:stretch>
        </a:blipFill>
      </dgm:spPr>
    </dgm:pt>
    <dgm:pt modelId="{CAAAEBCD-4235-4688-965A-B360D17FC1CA}" type="pres">
      <dgm:prSet presAssocID="{B689BF26-F4CB-4819-A743-4A20352E87F8}" presName="txShp" presStyleLbl="node1" presStyleIdx="1" presStyleCnt="7" custScaleX="144383" custScaleY="154203" custLinFactNeighborX="2576" custLinFactNeighborY="-8163">
        <dgm:presLayoutVars>
          <dgm:bulletEnabled val="1"/>
        </dgm:presLayoutVars>
      </dgm:prSet>
      <dgm:spPr/>
    </dgm:pt>
    <dgm:pt modelId="{566D9061-FCC6-4899-A30B-CE04241CDF15}" type="pres">
      <dgm:prSet presAssocID="{2E5FF771-5C26-42EA-BDC0-0258461B6CDA}" presName="spacing" presStyleCnt="0"/>
      <dgm:spPr/>
    </dgm:pt>
    <dgm:pt modelId="{C8C46EFE-BB23-4E16-9DCA-71CDA497E80A}" type="pres">
      <dgm:prSet presAssocID="{1B61BB0F-7615-4C25-9705-4A9FDD48C59A}" presName="composite" presStyleCnt="0"/>
      <dgm:spPr/>
    </dgm:pt>
    <dgm:pt modelId="{FFA14604-E59F-406B-9E1B-2A15618A79D3}" type="pres">
      <dgm:prSet presAssocID="{1B61BB0F-7615-4C25-9705-4A9FDD48C59A}" presName="imgShp" presStyleLbl="fgImgPlace1" presStyleIdx="2" presStyleCnt="7" custLinFactX="-100000" custLinFactNeighborX="-162672" custLinFactNeighborY="-15968"/>
      <dgm:spPr>
        <a:blipFill rotWithShape="0">
          <a:blip xmlns:r="http://schemas.openxmlformats.org/officeDocument/2006/relationships" r:embed="rId1"/>
          <a:stretch>
            <a:fillRect/>
          </a:stretch>
        </a:blipFill>
      </dgm:spPr>
    </dgm:pt>
    <dgm:pt modelId="{5377F5E1-4C70-4F9E-84CC-DE6A9AF1E6DE}" type="pres">
      <dgm:prSet presAssocID="{1B61BB0F-7615-4C25-9705-4A9FDD48C59A}" presName="txShp" presStyleLbl="node1" presStyleIdx="2" presStyleCnt="7" custScaleX="145861" custScaleY="248743" custLinFactNeighborX="1922" custLinFactNeighborY="-15948">
        <dgm:presLayoutVars>
          <dgm:bulletEnabled val="1"/>
        </dgm:presLayoutVars>
      </dgm:prSet>
      <dgm:spPr/>
    </dgm:pt>
    <dgm:pt modelId="{B6D8F8E9-054A-4E2B-BE77-96AE1512681B}" type="pres">
      <dgm:prSet presAssocID="{0CDF5276-9709-4859-9376-9FDF680840C3}" presName="spacing" presStyleCnt="0"/>
      <dgm:spPr/>
    </dgm:pt>
    <dgm:pt modelId="{54F8DBA3-8F6D-46BE-8350-61CCD1AB3224}" type="pres">
      <dgm:prSet presAssocID="{44A401CE-CF71-43DD-AFC5-E33609DB1DDF}" presName="composite" presStyleCnt="0"/>
      <dgm:spPr/>
    </dgm:pt>
    <dgm:pt modelId="{D427FAD9-71FE-4E10-A487-A01995C942BD}" type="pres">
      <dgm:prSet presAssocID="{44A401CE-CF71-43DD-AFC5-E33609DB1DDF}" presName="imgShp" presStyleLbl="fgImgPlace1" presStyleIdx="3" presStyleCnt="7" custLinFactX="-100000" custLinFactNeighborX="-162672" custLinFactNeighborY="-25175"/>
      <dgm:spPr>
        <a:blipFill rotWithShape="0">
          <a:blip xmlns:r="http://schemas.openxmlformats.org/officeDocument/2006/relationships" r:embed="rId1"/>
          <a:stretch>
            <a:fillRect/>
          </a:stretch>
        </a:blipFill>
      </dgm:spPr>
    </dgm:pt>
    <dgm:pt modelId="{C1E88CBE-6242-4F9A-8517-ECD90B51610C}" type="pres">
      <dgm:prSet presAssocID="{44A401CE-CF71-43DD-AFC5-E33609DB1DDF}" presName="txShp" presStyleLbl="node1" presStyleIdx="3" presStyleCnt="7" custScaleX="144174" custScaleY="143550" custLinFactNeighborX="3865" custLinFactNeighborY="-22862">
        <dgm:presLayoutVars>
          <dgm:bulletEnabled val="1"/>
        </dgm:presLayoutVars>
      </dgm:prSet>
      <dgm:spPr/>
    </dgm:pt>
    <dgm:pt modelId="{CFD7A0CC-4666-4DEF-BB3E-3DEE225E6397}" type="pres">
      <dgm:prSet presAssocID="{66A4EFE1-2FC4-478B-AFA2-E9A65161D229}" presName="spacing" presStyleCnt="0"/>
      <dgm:spPr/>
    </dgm:pt>
    <dgm:pt modelId="{9174319B-DF85-4D40-A3A5-9B8562766A8F}" type="pres">
      <dgm:prSet presAssocID="{43583856-B361-4705-9863-900646282FA8}" presName="composite" presStyleCnt="0"/>
      <dgm:spPr/>
    </dgm:pt>
    <dgm:pt modelId="{061415C7-C818-403B-91CF-9382A6EBE136}" type="pres">
      <dgm:prSet presAssocID="{43583856-B361-4705-9863-900646282FA8}" presName="imgShp" presStyleLbl="fgImgPlace1" presStyleIdx="4" presStyleCnt="7" custLinFactX="-100000" custLinFactNeighborX="-162672" custLinFactNeighborY="-23273"/>
      <dgm:spPr>
        <a:blipFill rotWithShape="0">
          <a:blip xmlns:r="http://schemas.openxmlformats.org/officeDocument/2006/relationships" r:embed="rId1"/>
          <a:stretch>
            <a:fillRect/>
          </a:stretch>
        </a:blipFill>
      </dgm:spPr>
    </dgm:pt>
    <dgm:pt modelId="{DF6BE6DE-BE7E-41D5-B036-EFFA2712BCC5}" type="pres">
      <dgm:prSet presAssocID="{43583856-B361-4705-9863-900646282FA8}" presName="txShp" presStyleLbl="node1" presStyleIdx="4" presStyleCnt="7" custScaleX="145019" custScaleY="126468" custLinFactNeighborX="2894" custLinFactNeighborY="-30648">
        <dgm:presLayoutVars>
          <dgm:bulletEnabled val="1"/>
        </dgm:presLayoutVars>
      </dgm:prSet>
      <dgm:spPr/>
    </dgm:pt>
    <dgm:pt modelId="{13F9A756-E673-4AB2-87D9-2AF1827B3651}" type="pres">
      <dgm:prSet presAssocID="{D9B4B621-644F-450C-AC5E-CC0AE4431BD5}" presName="spacing" presStyleCnt="0"/>
      <dgm:spPr/>
    </dgm:pt>
    <dgm:pt modelId="{39363ABC-393A-4C2D-BC62-699B646EF63F}" type="pres">
      <dgm:prSet presAssocID="{1DAAA87F-84F4-48FE-AA00-7E79A9D9C91A}" presName="composite" presStyleCnt="0"/>
      <dgm:spPr/>
    </dgm:pt>
    <dgm:pt modelId="{BD2AE6DC-E1BB-4B6E-BC11-7D748BEFD0EE}" type="pres">
      <dgm:prSet presAssocID="{1DAAA87F-84F4-48FE-AA00-7E79A9D9C91A}" presName="imgShp" presStyleLbl="fgImgPlace1" presStyleIdx="5" presStyleCnt="7" custLinFactX="-100000" custLinFactNeighborX="-168303" custLinFactNeighborY="-29239"/>
      <dgm:spPr>
        <a:blipFill rotWithShape="0">
          <a:blip xmlns:r="http://schemas.openxmlformats.org/officeDocument/2006/relationships" r:embed="rId1"/>
          <a:stretch>
            <a:fillRect/>
          </a:stretch>
        </a:blipFill>
      </dgm:spPr>
    </dgm:pt>
    <dgm:pt modelId="{3618B809-3282-4595-B66A-E6B484FD4C6B}" type="pres">
      <dgm:prSet presAssocID="{1DAAA87F-84F4-48FE-AA00-7E79A9D9C91A}" presName="txShp" presStyleLbl="node1" presStyleIdx="5" presStyleCnt="7" custScaleX="149413" custScaleY="192893" custLinFactNeighborX="565" custLinFactNeighborY="-38433">
        <dgm:presLayoutVars>
          <dgm:bulletEnabled val="1"/>
        </dgm:presLayoutVars>
      </dgm:prSet>
      <dgm:spPr/>
    </dgm:pt>
    <dgm:pt modelId="{9447FC36-D3F4-4C7C-8C9A-8DEB01433191}" type="pres">
      <dgm:prSet presAssocID="{988D56C2-91A4-4DBF-AC0B-60B83061E726}" presName="spacing" presStyleCnt="0"/>
      <dgm:spPr/>
    </dgm:pt>
    <dgm:pt modelId="{2F5BC63B-058E-4048-9A66-76B5C79BE11E}" type="pres">
      <dgm:prSet presAssocID="{21CCF31B-3110-4E69-8328-94ACF53601A5}" presName="composite" presStyleCnt="0"/>
      <dgm:spPr/>
    </dgm:pt>
    <dgm:pt modelId="{2D6D148C-183B-43B7-BCEB-1ECE7FCC55FA}" type="pres">
      <dgm:prSet presAssocID="{21CCF31B-3110-4E69-8328-94ACF53601A5}" presName="imgShp" presStyleLbl="fgImgPlace1" presStyleIdx="6" presStyleCnt="7" custLinFactX="-100000" custLinFactNeighborX="-162672" custLinFactNeighborY="-36019"/>
      <dgm:spPr>
        <a:blipFill rotWithShape="0">
          <a:blip xmlns:r="http://schemas.openxmlformats.org/officeDocument/2006/relationships" r:embed="rId1"/>
          <a:stretch>
            <a:fillRect/>
          </a:stretch>
        </a:blipFill>
      </dgm:spPr>
    </dgm:pt>
    <dgm:pt modelId="{51F106D3-65C6-43C3-BEB2-433CBF9492B9}" type="pres">
      <dgm:prSet presAssocID="{21CCF31B-3110-4E69-8328-94ACF53601A5}" presName="txShp" presStyleLbl="node1" presStyleIdx="6" presStyleCnt="7" custScaleX="144799" custScaleY="160939" custLinFactNeighborX="2784" custLinFactNeighborY="-41459">
        <dgm:presLayoutVars>
          <dgm:bulletEnabled val="1"/>
        </dgm:presLayoutVars>
      </dgm:prSet>
      <dgm:spPr/>
    </dgm:pt>
  </dgm:ptLst>
  <dgm:cxnLst>
    <dgm:cxn modelId="{DBA31300-4C36-433A-AD9A-F0198E74B439}" type="presOf" srcId="{DF7B56E9-C9E0-404D-BDA5-EB4A343063B6}" destId="{6698DB54-A14E-458D-AE44-9ED48A15FFFF}" srcOrd="0" destOrd="0" presId="urn:microsoft.com/office/officeart/2005/8/layout/vList3"/>
    <dgm:cxn modelId="{4B213F03-4AD0-4FCA-9230-71C166AF911D}" type="presOf" srcId="{43583856-B361-4705-9863-900646282FA8}" destId="{DF6BE6DE-BE7E-41D5-B036-EFFA2712BCC5}" srcOrd="0" destOrd="0" presId="urn:microsoft.com/office/officeart/2005/8/layout/vList3"/>
    <dgm:cxn modelId="{5AB27910-6447-4F7A-AB32-F55B323117D9}" srcId="{61CE1F42-FCB6-4C01-A27C-D233A4BD2172}" destId="{43583856-B361-4705-9863-900646282FA8}" srcOrd="4" destOrd="0" parTransId="{7B72DDB7-577A-4AC1-9314-7B3992D95555}" sibTransId="{D9B4B621-644F-450C-AC5E-CC0AE4431BD5}"/>
    <dgm:cxn modelId="{E26D7637-06D2-4B18-AD80-2DE21E16AA7D}" type="presOf" srcId="{44A401CE-CF71-43DD-AFC5-E33609DB1DDF}" destId="{C1E88CBE-6242-4F9A-8517-ECD90B51610C}" srcOrd="0" destOrd="0" presId="urn:microsoft.com/office/officeart/2005/8/layout/vList3"/>
    <dgm:cxn modelId="{DB656C65-F560-455E-A836-FB0CD12F3439}" srcId="{61CE1F42-FCB6-4C01-A27C-D233A4BD2172}" destId="{B689BF26-F4CB-4819-A743-4A20352E87F8}" srcOrd="1" destOrd="0" parTransId="{0674AB42-2174-479D-98DA-93EC7AAFA2AF}" sibTransId="{2E5FF771-5C26-42EA-BDC0-0258461B6CDA}"/>
    <dgm:cxn modelId="{79074C66-2935-4CC5-AD2C-2E444222AC43}" type="presOf" srcId="{1B61BB0F-7615-4C25-9705-4A9FDD48C59A}" destId="{5377F5E1-4C70-4F9E-84CC-DE6A9AF1E6DE}" srcOrd="0" destOrd="0" presId="urn:microsoft.com/office/officeart/2005/8/layout/vList3"/>
    <dgm:cxn modelId="{C8A0864D-D528-4F99-A5BA-03A3AECBE21B}" type="presOf" srcId="{61CE1F42-FCB6-4C01-A27C-D233A4BD2172}" destId="{BAB6A59C-548F-4DCD-A3F3-C81A7FDB6D44}" srcOrd="0" destOrd="0" presId="urn:microsoft.com/office/officeart/2005/8/layout/vList3"/>
    <dgm:cxn modelId="{06B4F055-2B26-4D90-849D-BCEA3AFD0B88}" type="presOf" srcId="{21CCF31B-3110-4E69-8328-94ACF53601A5}" destId="{51F106D3-65C6-43C3-BEB2-433CBF9492B9}" srcOrd="0" destOrd="0" presId="urn:microsoft.com/office/officeart/2005/8/layout/vList3"/>
    <dgm:cxn modelId="{29FFC856-E81A-40F6-B3BD-9391B6B5987D}" srcId="{61CE1F42-FCB6-4C01-A27C-D233A4BD2172}" destId="{21CCF31B-3110-4E69-8328-94ACF53601A5}" srcOrd="6" destOrd="0" parTransId="{8D5143EE-084B-495C-B1B4-42F622DA467B}" sibTransId="{D7A9C36C-B44F-4A3F-B2E5-671A9D574C6C}"/>
    <dgm:cxn modelId="{089EE6BA-2281-4A69-B6A1-2A33473EAE1A}" type="presOf" srcId="{1DAAA87F-84F4-48FE-AA00-7E79A9D9C91A}" destId="{3618B809-3282-4595-B66A-E6B484FD4C6B}" srcOrd="0" destOrd="0" presId="urn:microsoft.com/office/officeart/2005/8/layout/vList3"/>
    <dgm:cxn modelId="{1F1BFFBF-7E98-4507-9143-558D04CA6C46}" srcId="{61CE1F42-FCB6-4C01-A27C-D233A4BD2172}" destId="{44A401CE-CF71-43DD-AFC5-E33609DB1DDF}" srcOrd="3" destOrd="0" parTransId="{D11C0F04-212A-406C-99A2-8E7D7EA620D8}" sibTransId="{66A4EFE1-2FC4-478B-AFA2-E9A65161D229}"/>
    <dgm:cxn modelId="{5716A1C0-E095-4E5D-9F16-8B4921DEE686}" type="presOf" srcId="{B689BF26-F4CB-4819-A743-4A20352E87F8}" destId="{CAAAEBCD-4235-4688-965A-B360D17FC1CA}" srcOrd="0" destOrd="0" presId="urn:microsoft.com/office/officeart/2005/8/layout/vList3"/>
    <dgm:cxn modelId="{CE78DCCF-30E9-4A7F-B717-7EA9E65D6624}" srcId="{61CE1F42-FCB6-4C01-A27C-D233A4BD2172}" destId="{DF7B56E9-C9E0-404D-BDA5-EB4A343063B6}" srcOrd="0" destOrd="0" parTransId="{A487C28C-9892-4890-9C8E-D18D18BC7D24}" sibTransId="{9482E405-A8A0-47B1-B837-8372A65F3115}"/>
    <dgm:cxn modelId="{826EC8E1-34C8-40D7-A11F-64B5DECA1075}" srcId="{61CE1F42-FCB6-4C01-A27C-D233A4BD2172}" destId="{1DAAA87F-84F4-48FE-AA00-7E79A9D9C91A}" srcOrd="5" destOrd="0" parTransId="{65432BA7-3D24-4087-9406-6F41BA17A4CC}" sibTransId="{988D56C2-91A4-4DBF-AC0B-60B83061E726}"/>
    <dgm:cxn modelId="{1BEDE8F7-C379-4AC6-ABA8-EE09F1F07D96}" srcId="{61CE1F42-FCB6-4C01-A27C-D233A4BD2172}" destId="{1B61BB0F-7615-4C25-9705-4A9FDD48C59A}" srcOrd="2" destOrd="0" parTransId="{0E7EBAA7-BAE5-4545-97D8-B56421628DE0}" sibTransId="{0CDF5276-9709-4859-9376-9FDF680840C3}"/>
    <dgm:cxn modelId="{740F4534-A40C-47CC-B290-B33DD5CA8C3B}" type="presParOf" srcId="{BAB6A59C-548F-4DCD-A3F3-C81A7FDB6D44}" destId="{C6EC35B2-8630-4A94-8C54-CB647F70A9FA}" srcOrd="0" destOrd="0" presId="urn:microsoft.com/office/officeart/2005/8/layout/vList3"/>
    <dgm:cxn modelId="{7B85011B-9B31-48BF-BD88-875A2DADDA18}" type="presParOf" srcId="{C6EC35B2-8630-4A94-8C54-CB647F70A9FA}" destId="{F2E10537-62C1-433E-947D-B94E823B806E}" srcOrd="0" destOrd="0" presId="urn:microsoft.com/office/officeart/2005/8/layout/vList3"/>
    <dgm:cxn modelId="{8C3A78CC-B380-42CC-80FE-6320087D5844}" type="presParOf" srcId="{C6EC35B2-8630-4A94-8C54-CB647F70A9FA}" destId="{6698DB54-A14E-458D-AE44-9ED48A15FFFF}" srcOrd="1" destOrd="0" presId="urn:microsoft.com/office/officeart/2005/8/layout/vList3"/>
    <dgm:cxn modelId="{751DFABC-E393-43E5-8BBA-54354E0CE969}" type="presParOf" srcId="{BAB6A59C-548F-4DCD-A3F3-C81A7FDB6D44}" destId="{B87A5DB8-606D-4F1F-9CE1-9555724D7790}" srcOrd="1" destOrd="0" presId="urn:microsoft.com/office/officeart/2005/8/layout/vList3"/>
    <dgm:cxn modelId="{0BABB8F2-5ACC-4FA3-9249-58A9C2255878}" type="presParOf" srcId="{BAB6A59C-548F-4DCD-A3F3-C81A7FDB6D44}" destId="{941C855B-E5EE-42BA-859B-D3BE9C7A6512}" srcOrd="2" destOrd="0" presId="urn:microsoft.com/office/officeart/2005/8/layout/vList3"/>
    <dgm:cxn modelId="{6ABE165A-F160-4109-8FC5-7CB83D0954E7}" type="presParOf" srcId="{941C855B-E5EE-42BA-859B-D3BE9C7A6512}" destId="{E9755709-56C8-4454-B751-9F0B167451D2}" srcOrd="0" destOrd="0" presId="urn:microsoft.com/office/officeart/2005/8/layout/vList3"/>
    <dgm:cxn modelId="{575D8833-7EC5-4CD7-AAE0-993568748A0E}" type="presParOf" srcId="{941C855B-E5EE-42BA-859B-D3BE9C7A6512}" destId="{CAAAEBCD-4235-4688-965A-B360D17FC1CA}" srcOrd="1" destOrd="0" presId="urn:microsoft.com/office/officeart/2005/8/layout/vList3"/>
    <dgm:cxn modelId="{406CCFA2-5DA1-423E-9AC7-FB3A1898F382}" type="presParOf" srcId="{BAB6A59C-548F-4DCD-A3F3-C81A7FDB6D44}" destId="{566D9061-FCC6-4899-A30B-CE04241CDF15}" srcOrd="3" destOrd="0" presId="urn:microsoft.com/office/officeart/2005/8/layout/vList3"/>
    <dgm:cxn modelId="{64B6AE45-911A-43DA-8D2B-F4CB818C2D47}" type="presParOf" srcId="{BAB6A59C-548F-4DCD-A3F3-C81A7FDB6D44}" destId="{C8C46EFE-BB23-4E16-9DCA-71CDA497E80A}" srcOrd="4" destOrd="0" presId="urn:microsoft.com/office/officeart/2005/8/layout/vList3"/>
    <dgm:cxn modelId="{280D4277-8EE3-44CF-A050-A9B58CEBE123}" type="presParOf" srcId="{C8C46EFE-BB23-4E16-9DCA-71CDA497E80A}" destId="{FFA14604-E59F-406B-9E1B-2A15618A79D3}" srcOrd="0" destOrd="0" presId="urn:microsoft.com/office/officeart/2005/8/layout/vList3"/>
    <dgm:cxn modelId="{E1EEC884-5A16-4696-940C-73B5E0E89147}" type="presParOf" srcId="{C8C46EFE-BB23-4E16-9DCA-71CDA497E80A}" destId="{5377F5E1-4C70-4F9E-84CC-DE6A9AF1E6DE}" srcOrd="1" destOrd="0" presId="urn:microsoft.com/office/officeart/2005/8/layout/vList3"/>
    <dgm:cxn modelId="{C03684A1-1421-4B18-A303-9B8E55EB1D76}" type="presParOf" srcId="{BAB6A59C-548F-4DCD-A3F3-C81A7FDB6D44}" destId="{B6D8F8E9-054A-4E2B-BE77-96AE1512681B}" srcOrd="5" destOrd="0" presId="urn:microsoft.com/office/officeart/2005/8/layout/vList3"/>
    <dgm:cxn modelId="{4A2DDB18-D29D-460B-904F-C86D99A51B3E}" type="presParOf" srcId="{BAB6A59C-548F-4DCD-A3F3-C81A7FDB6D44}" destId="{54F8DBA3-8F6D-46BE-8350-61CCD1AB3224}" srcOrd="6" destOrd="0" presId="urn:microsoft.com/office/officeart/2005/8/layout/vList3"/>
    <dgm:cxn modelId="{8437BBCD-FD8E-469F-AB17-7A5FB9F647BD}" type="presParOf" srcId="{54F8DBA3-8F6D-46BE-8350-61CCD1AB3224}" destId="{D427FAD9-71FE-4E10-A487-A01995C942BD}" srcOrd="0" destOrd="0" presId="urn:microsoft.com/office/officeart/2005/8/layout/vList3"/>
    <dgm:cxn modelId="{C0A5D4C1-8C44-4268-810A-EA0F44765196}" type="presParOf" srcId="{54F8DBA3-8F6D-46BE-8350-61CCD1AB3224}" destId="{C1E88CBE-6242-4F9A-8517-ECD90B51610C}" srcOrd="1" destOrd="0" presId="urn:microsoft.com/office/officeart/2005/8/layout/vList3"/>
    <dgm:cxn modelId="{7CE1D885-87C9-4D74-9928-7CD4DC0987C0}" type="presParOf" srcId="{BAB6A59C-548F-4DCD-A3F3-C81A7FDB6D44}" destId="{CFD7A0CC-4666-4DEF-BB3E-3DEE225E6397}" srcOrd="7" destOrd="0" presId="urn:microsoft.com/office/officeart/2005/8/layout/vList3"/>
    <dgm:cxn modelId="{49E309B4-F2F3-4B85-B0DC-747F012E6368}" type="presParOf" srcId="{BAB6A59C-548F-4DCD-A3F3-C81A7FDB6D44}" destId="{9174319B-DF85-4D40-A3A5-9B8562766A8F}" srcOrd="8" destOrd="0" presId="urn:microsoft.com/office/officeart/2005/8/layout/vList3"/>
    <dgm:cxn modelId="{6EEF1F64-AF65-4654-9638-D193DC0ED83E}" type="presParOf" srcId="{9174319B-DF85-4D40-A3A5-9B8562766A8F}" destId="{061415C7-C818-403B-91CF-9382A6EBE136}" srcOrd="0" destOrd="0" presId="urn:microsoft.com/office/officeart/2005/8/layout/vList3"/>
    <dgm:cxn modelId="{D080DDEE-E08E-41A8-A487-9EA3D2CF0F10}" type="presParOf" srcId="{9174319B-DF85-4D40-A3A5-9B8562766A8F}" destId="{DF6BE6DE-BE7E-41D5-B036-EFFA2712BCC5}" srcOrd="1" destOrd="0" presId="urn:microsoft.com/office/officeart/2005/8/layout/vList3"/>
    <dgm:cxn modelId="{A9F575E7-E1D7-46E9-AF08-A8B99D887809}" type="presParOf" srcId="{BAB6A59C-548F-4DCD-A3F3-C81A7FDB6D44}" destId="{13F9A756-E673-4AB2-87D9-2AF1827B3651}" srcOrd="9" destOrd="0" presId="urn:microsoft.com/office/officeart/2005/8/layout/vList3"/>
    <dgm:cxn modelId="{1ED9BB0C-5D5B-4AD9-A713-B5B8022A50FA}" type="presParOf" srcId="{BAB6A59C-548F-4DCD-A3F3-C81A7FDB6D44}" destId="{39363ABC-393A-4C2D-BC62-699B646EF63F}" srcOrd="10" destOrd="0" presId="urn:microsoft.com/office/officeart/2005/8/layout/vList3"/>
    <dgm:cxn modelId="{E558FED3-B95A-492E-B23D-959BB6E2501F}" type="presParOf" srcId="{39363ABC-393A-4C2D-BC62-699B646EF63F}" destId="{BD2AE6DC-E1BB-4B6E-BC11-7D748BEFD0EE}" srcOrd="0" destOrd="0" presId="urn:microsoft.com/office/officeart/2005/8/layout/vList3"/>
    <dgm:cxn modelId="{7C15969B-A01F-45EC-A4A6-2CD8F7AF9749}" type="presParOf" srcId="{39363ABC-393A-4C2D-BC62-699B646EF63F}" destId="{3618B809-3282-4595-B66A-E6B484FD4C6B}" srcOrd="1" destOrd="0" presId="urn:microsoft.com/office/officeart/2005/8/layout/vList3"/>
    <dgm:cxn modelId="{C076EEA2-F680-4B9F-8122-E815BEA17C8E}" type="presParOf" srcId="{BAB6A59C-548F-4DCD-A3F3-C81A7FDB6D44}" destId="{9447FC36-D3F4-4C7C-8C9A-8DEB01433191}" srcOrd="11" destOrd="0" presId="urn:microsoft.com/office/officeart/2005/8/layout/vList3"/>
    <dgm:cxn modelId="{5FC82D42-AA64-4266-83C2-F1BCD5F1E8BB}" type="presParOf" srcId="{BAB6A59C-548F-4DCD-A3F3-C81A7FDB6D44}" destId="{2F5BC63B-058E-4048-9A66-76B5C79BE11E}" srcOrd="12" destOrd="0" presId="urn:microsoft.com/office/officeart/2005/8/layout/vList3"/>
    <dgm:cxn modelId="{1841184C-4D99-4539-A1BD-C7F17FD7899D}" type="presParOf" srcId="{2F5BC63B-058E-4048-9A66-76B5C79BE11E}" destId="{2D6D148C-183B-43B7-BCEB-1ECE7FCC55FA}" srcOrd="0" destOrd="0" presId="urn:microsoft.com/office/officeart/2005/8/layout/vList3"/>
    <dgm:cxn modelId="{FD218B90-193A-494E-A723-3A60BB126E89}" type="presParOf" srcId="{2F5BC63B-058E-4048-9A66-76B5C79BE11E}" destId="{51F106D3-65C6-43C3-BEB2-433CBF9492B9}" srcOrd="1" destOrd="0" presId="urn:microsoft.com/office/officeart/2005/8/layout/vList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CE1F42-FCB6-4C01-A27C-D233A4BD2172}" type="doc">
      <dgm:prSet loTypeId="urn:microsoft.com/office/officeart/2005/8/layout/vList3" loCatId="list" qsTypeId="urn:microsoft.com/office/officeart/2005/8/quickstyle/simple1" qsCatId="simple" csTypeId="urn:microsoft.com/office/officeart/2005/8/colors/colorful2" csCatId="colorful" phldr="1"/>
      <dgm:spPr/>
      <dgm:t>
        <a:bodyPr/>
        <a:lstStyle/>
        <a:p>
          <a:endParaRPr lang="de-DE"/>
        </a:p>
      </dgm:t>
    </dgm:pt>
    <dgm:pt modelId="{DF7B56E9-C9E0-404D-BDA5-EB4A343063B6}">
      <dgm:prSet phldrT="[Text]" custT="1"/>
      <dgm:spPr>
        <a:solidFill>
          <a:schemeClr val="accent6"/>
        </a:solidFill>
      </dgm:spPr>
      <dgm:t>
        <a:bodyPr/>
        <a:lstStyle/>
        <a:p>
          <a:pPr algn="ctr"/>
          <a:r>
            <a:rPr lang="de-DE" sz="2000" b="1" kern="1200" cap="all" baseline="0" dirty="0">
              <a:solidFill>
                <a:schemeClr val="accent1">
                  <a:lumMod val="50000"/>
                </a:schemeClr>
              </a:solidFill>
              <a:effectLst/>
              <a:latin typeface="+mn-lt"/>
              <a:ea typeface="+mn-ea"/>
              <a:cs typeface="+mn-cs"/>
            </a:rPr>
            <a:t> Küchenhelden – Koch + back </a:t>
          </a:r>
          <a:r>
            <a:rPr lang="de-DE" sz="2000" b="1" kern="1200" cap="all" baseline="0" dirty="0" err="1">
              <a:solidFill>
                <a:schemeClr val="accent1">
                  <a:lumMod val="50000"/>
                </a:schemeClr>
              </a:solidFill>
              <a:effectLst/>
              <a:latin typeface="+mn-lt"/>
              <a:ea typeface="+mn-ea"/>
              <a:cs typeface="+mn-cs"/>
            </a:rPr>
            <a:t>ag</a:t>
          </a:r>
          <a:endParaRPr lang="de-DE" sz="2000" b="1" kern="1200" cap="all" baseline="0" dirty="0">
            <a:solidFill>
              <a:schemeClr val="accent1">
                <a:lumMod val="50000"/>
              </a:schemeClr>
            </a:solidFill>
            <a:effectLst/>
            <a:latin typeface="+mn-lt"/>
            <a:ea typeface="+mn-ea"/>
            <a:cs typeface="+mn-cs"/>
          </a:endParaRPr>
        </a:p>
        <a:p>
          <a:pPr algn="ctr"/>
          <a:r>
            <a:rPr lang="de-DE" sz="1800" kern="1200" cap="all" baseline="0" dirty="0">
              <a:solidFill>
                <a:srgbClr val="FFFF00"/>
              </a:solidFill>
              <a:effectLst/>
              <a:latin typeface="+mn-lt"/>
              <a:ea typeface="+mn-ea"/>
              <a:cs typeface="+mn-cs"/>
            </a:rPr>
            <a:t>(Küche)  </a:t>
          </a:r>
        </a:p>
      </dgm:t>
    </dgm:pt>
    <dgm:pt modelId="{A487C28C-9892-4890-9C8E-D18D18BC7D24}" type="parTrans" cxnId="{CE78DCCF-30E9-4A7F-B717-7EA9E65D6624}">
      <dgm:prSet/>
      <dgm:spPr/>
      <dgm:t>
        <a:bodyPr/>
        <a:lstStyle/>
        <a:p>
          <a:pPr algn="ctr"/>
          <a:endParaRPr lang="de-DE"/>
        </a:p>
      </dgm:t>
    </dgm:pt>
    <dgm:pt modelId="{9482E405-A8A0-47B1-B837-8372A65F3115}" type="sibTrans" cxnId="{CE78DCCF-30E9-4A7F-B717-7EA9E65D6624}">
      <dgm:prSet/>
      <dgm:spPr/>
      <dgm:t>
        <a:bodyPr/>
        <a:lstStyle/>
        <a:p>
          <a:pPr algn="ctr"/>
          <a:endParaRPr lang="de-DE"/>
        </a:p>
      </dgm:t>
    </dgm:pt>
    <dgm:pt modelId="{B689BF26-F4CB-4819-A743-4A20352E87F8}">
      <dgm:prSet phldrT="[Text]" custT="1"/>
      <dgm:spPr>
        <a:solidFill>
          <a:schemeClr val="accent5"/>
        </a:solidFill>
      </dgm:spPr>
      <dgm:t>
        <a:bodyPr/>
        <a:lstStyle/>
        <a:p>
          <a:pPr algn="ctr"/>
          <a:r>
            <a:rPr lang="de-DE" sz="2000" b="1" kern="1200" cap="all" baseline="0" dirty="0">
              <a:solidFill>
                <a:schemeClr val="accent2">
                  <a:lumMod val="50000"/>
                </a:schemeClr>
              </a:solidFill>
              <a:effectLst/>
              <a:latin typeface="+mn-lt"/>
              <a:ea typeface="+mn-ea"/>
              <a:cs typeface="+mn-cs"/>
            </a:rPr>
            <a:t> wohlfühloase für Mädchen</a:t>
          </a:r>
        </a:p>
        <a:p>
          <a:pPr algn="ctr"/>
          <a:r>
            <a:rPr lang="de-DE" sz="1800" kern="1200" cap="all" baseline="0" dirty="0">
              <a:solidFill>
                <a:srgbClr val="FFFF00"/>
              </a:solidFill>
              <a:effectLst/>
              <a:latin typeface="+mn-lt"/>
              <a:ea typeface="+mn-ea"/>
              <a:cs typeface="+mn-cs"/>
            </a:rPr>
            <a:t>(Ruheraum) </a:t>
          </a:r>
        </a:p>
      </dgm:t>
    </dgm:pt>
    <dgm:pt modelId="{0674AB42-2174-479D-98DA-93EC7AAFA2AF}" type="parTrans" cxnId="{DB656C65-F560-455E-A836-FB0CD12F3439}">
      <dgm:prSet/>
      <dgm:spPr/>
      <dgm:t>
        <a:bodyPr/>
        <a:lstStyle/>
        <a:p>
          <a:pPr algn="ctr"/>
          <a:endParaRPr lang="de-DE"/>
        </a:p>
      </dgm:t>
    </dgm:pt>
    <dgm:pt modelId="{2E5FF771-5C26-42EA-BDC0-0258461B6CDA}" type="sibTrans" cxnId="{DB656C65-F560-455E-A836-FB0CD12F3439}">
      <dgm:prSet/>
      <dgm:spPr/>
      <dgm:t>
        <a:bodyPr/>
        <a:lstStyle/>
        <a:p>
          <a:pPr algn="ctr"/>
          <a:endParaRPr lang="de-DE"/>
        </a:p>
      </dgm:t>
    </dgm:pt>
    <dgm:pt modelId="{1B61BB0F-7615-4C25-9705-4A9FDD48C59A}">
      <dgm:prSet phldrT="[Text]" custT="1"/>
      <dgm:spPr>
        <a:solidFill>
          <a:schemeClr val="accent1"/>
        </a:solidFill>
      </dgm:spPr>
      <dgm:t>
        <a:bodyPr/>
        <a:lstStyle/>
        <a:p>
          <a:pPr algn="ctr"/>
          <a:r>
            <a:rPr lang="de-DE" sz="2000" b="1" kern="1200" cap="all" baseline="0" dirty="0">
              <a:solidFill>
                <a:schemeClr val="tx2">
                  <a:lumMod val="50000"/>
                </a:schemeClr>
              </a:solidFill>
              <a:effectLst/>
              <a:latin typeface="+mn-lt"/>
              <a:ea typeface="+mn-ea"/>
              <a:cs typeface="+mn-cs"/>
            </a:rPr>
            <a:t>  Schritt für schritt – tanz ag</a:t>
          </a:r>
        </a:p>
        <a:p>
          <a:pPr algn="ctr"/>
          <a:r>
            <a:rPr lang="de-DE" sz="1800" kern="1200" cap="all" baseline="0" dirty="0">
              <a:solidFill>
                <a:srgbClr val="FFFF00"/>
              </a:solidFill>
              <a:effectLst/>
              <a:latin typeface="+mn-lt"/>
              <a:ea typeface="+mn-ea"/>
              <a:cs typeface="+mn-cs"/>
            </a:rPr>
            <a:t>(Bewegungsraum) </a:t>
          </a:r>
        </a:p>
      </dgm:t>
    </dgm:pt>
    <dgm:pt modelId="{0E7EBAA7-BAE5-4545-97D8-B56421628DE0}" type="parTrans" cxnId="{1BEDE8F7-C379-4AC6-ABA8-EE09F1F07D96}">
      <dgm:prSet/>
      <dgm:spPr/>
      <dgm:t>
        <a:bodyPr/>
        <a:lstStyle/>
        <a:p>
          <a:pPr algn="ctr"/>
          <a:endParaRPr lang="de-DE"/>
        </a:p>
      </dgm:t>
    </dgm:pt>
    <dgm:pt modelId="{0CDF5276-9709-4859-9376-9FDF680840C3}" type="sibTrans" cxnId="{1BEDE8F7-C379-4AC6-ABA8-EE09F1F07D96}">
      <dgm:prSet/>
      <dgm:spPr/>
      <dgm:t>
        <a:bodyPr/>
        <a:lstStyle/>
        <a:p>
          <a:pPr algn="ctr"/>
          <a:endParaRPr lang="de-DE"/>
        </a:p>
      </dgm:t>
    </dgm:pt>
    <dgm:pt modelId="{44A401CE-CF71-43DD-AFC5-E33609DB1DDF}">
      <dgm:prSet custT="1"/>
      <dgm:spPr>
        <a:solidFill>
          <a:schemeClr val="accent6">
            <a:lumMod val="60000"/>
            <a:lumOff val="40000"/>
          </a:schemeClr>
        </a:solidFill>
      </dgm:spPr>
      <dgm:t>
        <a:bodyPr/>
        <a:lstStyle/>
        <a:p>
          <a:pPr algn="ctr"/>
          <a:r>
            <a:rPr lang="de-DE" sz="1800" kern="1200" cap="all" baseline="0" dirty="0">
              <a:effectLst/>
              <a:latin typeface="+mn-lt"/>
              <a:ea typeface="+mn-ea"/>
              <a:cs typeface="+mn-cs"/>
            </a:rPr>
            <a:t> </a:t>
          </a:r>
          <a:r>
            <a:rPr lang="de-DE" sz="2000" b="1" kern="1200" cap="all" baseline="0" dirty="0">
              <a:solidFill>
                <a:schemeClr val="tx2">
                  <a:lumMod val="75000"/>
                </a:schemeClr>
              </a:solidFill>
              <a:effectLst/>
              <a:latin typeface="+mn-lt"/>
              <a:ea typeface="+mn-ea"/>
              <a:cs typeface="+mn-cs"/>
            </a:rPr>
            <a:t> Ballspiele in der Turnhalle</a:t>
          </a:r>
        </a:p>
        <a:p>
          <a:pPr algn="ctr"/>
          <a:r>
            <a:rPr lang="de-DE" sz="1800" kern="1200" cap="all" baseline="0" dirty="0">
              <a:solidFill>
                <a:srgbClr val="FFFF00"/>
              </a:solidFill>
              <a:effectLst/>
              <a:latin typeface="+mn-lt"/>
              <a:ea typeface="+mn-ea"/>
              <a:cs typeface="+mn-cs"/>
            </a:rPr>
            <a:t>(Turnhalle)</a:t>
          </a:r>
        </a:p>
      </dgm:t>
    </dgm:pt>
    <dgm:pt modelId="{D11C0F04-212A-406C-99A2-8E7D7EA620D8}" type="parTrans" cxnId="{1F1BFFBF-7E98-4507-9143-558D04CA6C46}">
      <dgm:prSet/>
      <dgm:spPr/>
      <dgm:t>
        <a:bodyPr/>
        <a:lstStyle/>
        <a:p>
          <a:pPr algn="ctr"/>
          <a:endParaRPr lang="de-DE"/>
        </a:p>
      </dgm:t>
    </dgm:pt>
    <dgm:pt modelId="{66A4EFE1-2FC4-478B-AFA2-E9A65161D229}" type="sibTrans" cxnId="{1F1BFFBF-7E98-4507-9143-558D04CA6C46}">
      <dgm:prSet/>
      <dgm:spPr/>
      <dgm:t>
        <a:bodyPr/>
        <a:lstStyle/>
        <a:p>
          <a:pPr algn="ctr"/>
          <a:endParaRPr lang="de-DE"/>
        </a:p>
      </dgm:t>
    </dgm:pt>
    <dgm:pt modelId="{43583856-B361-4705-9863-900646282FA8}">
      <dgm:prSet custT="1"/>
      <dgm:spPr>
        <a:solidFill>
          <a:schemeClr val="accent4">
            <a:lumMod val="60000"/>
            <a:lumOff val="40000"/>
          </a:schemeClr>
        </a:solidFill>
      </dgm:spPr>
      <dgm:t>
        <a:bodyPr/>
        <a:lstStyle/>
        <a:p>
          <a:pPr algn="ctr"/>
          <a:r>
            <a:rPr lang="de-DE" sz="2000" b="1" kern="1200" cap="all" baseline="0" dirty="0">
              <a:solidFill>
                <a:schemeClr val="accent3">
                  <a:lumMod val="50000"/>
                </a:schemeClr>
              </a:solidFill>
              <a:effectLst/>
              <a:latin typeface="+mn-lt"/>
              <a:ea typeface="+mn-ea"/>
              <a:cs typeface="+mn-cs"/>
            </a:rPr>
            <a:t> Kreative Hände</a:t>
          </a:r>
        </a:p>
        <a:p>
          <a:pPr algn="ctr"/>
          <a:r>
            <a:rPr lang="de-DE" sz="1800" kern="1200" cap="all" baseline="0" dirty="0">
              <a:solidFill>
                <a:srgbClr val="FFFF00"/>
              </a:solidFill>
              <a:effectLst/>
              <a:latin typeface="+mn-lt"/>
              <a:ea typeface="+mn-ea"/>
              <a:cs typeface="+mn-cs"/>
            </a:rPr>
            <a:t>(Werkraum)</a:t>
          </a:r>
        </a:p>
      </dgm:t>
    </dgm:pt>
    <dgm:pt modelId="{7B72DDB7-577A-4AC1-9314-7B3992D95555}" type="parTrans" cxnId="{5AB27910-6447-4F7A-AB32-F55B323117D9}">
      <dgm:prSet/>
      <dgm:spPr/>
      <dgm:t>
        <a:bodyPr/>
        <a:lstStyle/>
        <a:p>
          <a:pPr algn="ctr"/>
          <a:endParaRPr lang="de-DE"/>
        </a:p>
      </dgm:t>
    </dgm:pt>
    <dgm:pt modelId="{D9B4B621-644F-450C-AC5E-CC0AE4431BD5}" type="sibTrans" cxnId="{5AB27910-6447-4F7A-AB32-F55B323117D9}">
      <dgm:prSet/>
      <dgm:spPr/>
      <dgm:t>
        <a:bodyPr/>
        <a:lstStyle/>
        <a:p>
          <a:pPr algn="ctr"/>
          <a:endParaRPr lang="de-DE"/>
        </a:p>
      </dgm:t>
    </dgm:pt>
    <dgm:pt modelId="{21CCF31B-3110-4E69-8328-94ACF53601A5}">
      <dgm:prSet custT="1"/>
      <dgm:spPr>
        <a:solidFill>
          <a:schemeClr val="accent6"/>
        </a:solidFill>
      </dgm:spPr>
      <dgm:t>
        <a:bodyPr/>
        <a:lstStyle/>
        <a:p>
          <a:pPr algn="ctr"/>
          <a:r>
            <a:rPr lang="de-DE" sz="2000" b="1" dirty="0">
              <a:solidFill>
                <a:schemeClr val="accent3">
                  <a:lumMod val="50000"/>
                </a:schemeClr>
              </a:solidFill>
            </a:rPr>
            <a:t> BOLZPLATZ + SPIELPLATZ</a:t>
          </a:r>
        </a:p>
      </dgm:t>
    </dgm:pt>
    <dgm:pt modelId="{8D5143EE-084B-495C-B1B4-42F622DA467B}" type="parTrans" cxnId="{29FFC856-E81A-40F6-B3BD-9391B6B5987D}">
      <dgm:prSet/>
      <dgm:spPr/>
      <dgm:t>
        <a:bodyPr/>
        <a:lstStyle/>
        <a:p>
          <a:pPr algn="ctr"/>
          <a:endParaRPr lang="de-DE"/>
        </a:p>
      </dgm:t>
    </dgm:pt>
    <dgm:pt modelId="{D7A9C36C-B44F-4A3F-B2E5-671A9D574C6C}" type="sibTrans" cxnId="{29FFC856-E81A-40F6-B3BD-9391B6B5987D}">
      <dgm:prSet/>
      <dgm:spPr/>
      <dgm:t>
        <a:bodyPr/>
        <a:lstStyle/>
        <a:p>
          <a:pPr algn="ctr"/>
          <a:endParaRPr lang="de-DE"/>
        </a:p>
      </dgm:t>
    </dgm:pt>
    <dgm:pt modelId="{1DAAA87F-84F4-48FE-AA00-7E79A9D9C91A}">
      <dgm:prSet custT="1"/>
      <dgm:spPr>
        <a:solidFill>
          <a:schemeClr val="accent1">
            <a:lumMod val="60000"/>
            <a:lumOff val="40000"/>
          </a:schemeClr>
        </a:solidFill>
      </dgm:spPr>
      <dgm:t>
        <a:bodyPr/>
        <a:lstStyle/>
        <a:p>
          <a:pPr algn="ctr"/>
          <a:r>
            <a:rPr lang="de-DE" sz="2000" b="1" kern="1200" dirty="0">
              <a:solidFill>
                <a:schemeClr val="accent3">
                  <a:lumMod val="50000"/>
                </a:schemeClr>
              </a:solidFill>
            </a:rPr>
            <a:t> GARTENZAUBER</a:t>
          </a:r>
        </a:p>
        <a:p>
          <a:pPr algn="ctr"/>
          <a:r>
            <a:rPr lang="de-DE" sz="1800" kern="1200" dirty="0">
              <a:solidFill>
                <a:srgbClr val="FFFF00"/>
              </a:solidFill>
            </a:rPr>
            <a:t>(SCHULGARTEN)</a:t>
          </a:r>
        </a:p>
      </dgm:t>
    </dgm:pt>
    <dgm:pt modelId="{988D56C2-91A4-4DBF-AC0B-60B83061E726}" type="sibTrans" cxnId="{826EC8E1-34C8-40D7-A11F-64B5DECA1075}">
      <dgm:prSet/>
      <dgm:spPr/>
      <dgm:t>
        <a:bodyPr/>
        <a:lstStyle/>
        <a:p>
          <a:pPr algn="ctr"/>
          <a:endParaRPr lang="de-DE"/>
        </a:p>
      </dgm:t>
    </dgm:pt>
    <dgm:pt modelId="{65432BA7-3D24-4087-9406-6F41BA17A4CC}" type="parTrans" cxnId="{826EC8E1-34C8-40D7-A11F-64B5DECA1075}">
      <dgm:prSet/>
      <dgm:spPr/>
      <dgm:t>
        <a:bodyPr/>
        <a:lstStyle/>
        <a:p>
          <a:pPr algn="ctr"/>
          <a:endParaRPr lang="de-DE"/>
        </a:p>
      </dgm:t>
    </dgm:pt>
    <dgm:pt modelId="{BAB6A59C-548F-4DCD-A3F3-C81A7FDB6D44}" type="pres">
      <dgm:prSet presAssocID="{61CE1F42-FCB6-4C01-A27C-D233A4BD2172}" presName="linearFlow" presStyleCnt="0">
        <dgm:presLayoutVars>
          <dgm:dir/>
          <dgm:resizeHandles val="exact"/>
        </dgm:presLayoutVars>
      </dgm:prSet>
      <dgm:spPr/>
    </dgm:pt>
    <dgm:pt modelId="{C6EC35B2-8630-4A94-8C54-CB647F70A9FA}" type="pres">
      <dgm:prSet presAssocID="{DF7B56E9-C9E0-404D-BDA5-EB4A343063B6}" presName="composite" presStyleCnt="0"/>
      <dgm:spPr/>
    </dgm:pt>
    <dgm:pt modelId="{F2E10537-62C1-433E-947D-B94E823B806E}" type="pres">
      <dgm:prSet presAssocID="{DF7B56E9-C9E0-404D-BDA5-EB4A343063B6}" presName="imgShp" presStyleLbl="fgImgPlace1" presStyleIdx="0" presStyleCnt="7" custScaleX="140411" custScaleY="138915" custLinFactX="-74023" custLinFactNeighborX="-100000" custLinFactNeighborY="-12584"/>
      <dgm:spPr>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dgm:spPr>
    </dgm:pt>
    <dgm:pt modelId="{6698DB54-A14E-458D-AE44-9ED48A15FFFF}" type="pres">
      <dgm:prSet presAssocID="{DF7B56E9-C9E0-404D-BDA5-EB4A343063B6}" presName="txShp" presStyleLbl="node1" presStyleIdx="0" presStyleCnt="7" custScaleX="150376" custScaleY="147977" custLinFactNeighborY="3246">
        <dgm:presLayoutVars>
          <dgm:bulletEnabled val="1"/>
        </dgm:presLayoutVars>
      </dgm:prSet>
      <dgm:spPr/>
    </dgm:pt>
    <dgm:pt modelId="{B87A5DB8-606D-4F1F-9CE1-9555724D7790}" type="pres">
      <dgm:prSet presAssocID="{9482E405-A8A0-47B1-B837-8372A65F3115}" presName="spacing" presStyleCnt="0"/>
      <dgm:spPr/>
    </dgm:pt>
    <dgm:pt modelId="{941C855B-E5EE-42BA-859B-D3BE9C7A6512}" type="pres">
      <dgm:prSet presAssocID="{B689BF26-F4CB-4819-A743-4A20352E87F8}" presName="composite" presStyleCnt="0"/>
      <dgm:spPr/>
    </dgm:pt>
    <dgm:pt modelId="{E9755709-56C8-4454-B751-9F0B167451D2}" type="pres">
      <dgm:prSet presAssocID="{B689BF26-F4CB-4819-A743-4A20352E87F8}" presName="imgShp" presStyleLbl="fgImgPlace1" presStyleIdx="1" presStyleCnt="7" custScaleX="164415" custScaleY="127933" custLinFactX="-70690" custLinFactNeighborX="-100000" custLinFactNeighborY="-816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dgm:spPr>
    </dgm:pt>
    <dgm:pt modelId="{CAAAEBCD-4235-4688-965A-B360D17FC1CA}" type="pres">
      <dgm:prSet presAssocID="{B689BF26-F4CB-4819-A743-4A20352E87F8}" presName="txShp" presStyleLbl="node1" presStyleIdx="1" presStyleCnt="7" custScaleX="150376" custScaleY="162501" custLinFactNeighborX="2576" custLinFactNeighborY="-8163">
        <dgm:presLayoutVars>
          <dgm:bulletEnabled val="1"/>
        </dgm:presLayoutVars>
      </dgm:prSet>
      <dgm:spPr/>
    </dgm:pt>
    <dgm:pt modelId="{566D9061-FCC6-4899-A30B-CE04241CDF15}" type="pres">
      <dgm:prSet presAssocID="{2E5FF771-5C26-42EA-BDC0-0258461B6CDA}" presName="spacing" presStyleCnt="0"/>
      <dgm:spPr/>
    </dgm:pt>
    <dgm:pt modelId="{C8C46EFE-BB23-4E16-9DCA-71CDA497E80A}" type="pres">
      <dgm:prSet presAssocID="{1B61BB0F-7615-4C25-9705-4A9FDD48C59A}" presName="composite" presStyleCnt="0"/>
      <dgm:spPr/>
    </dgm:pt>
    <dgm:pt modelId="{FFA14604-E59F-406B-9E1B-2A15618A79D3}" type="pres">
      <dgm:prSet presAssocID="{1B61BB0F-7615-4C25-9705-4A9FDD48C59A}" presName="imgShp" presStyleLbl="fgImgPlace1" presStyleIdx="2" presStyleCnt="7" custScaleX="164415" custScaleY="135515" custLinFactX="-70690" custLinFactNeighborX="-100000" custLinFactNeighborY="-1551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6000" r="-26000"/>
          </a:stretch>
        </a:blipFill>
      </dgm:spPr>
    </dgm:pt>
    <dgm:pt modelId="{5377F5E1-4C70-4F9E-84CC-DE6A9AF1E6DE}" type="pres">
      <dgm:prSet presAssocID="{1B61BB0F-7615-4C25-9705-4A9FDD48C59A}" presName="txShp" presStyleLbl="node1" presStyleIdx="2" presStyleCnt="7" custScaleX="150376" custScaleY="147955" custLinFactNeighborX="1922" custLinFactNeighborY="-15948">
        <dgm:presLayoutVars>
          <dgm:bulletEnabled val="1"/>
        </dgm:presLayoutVars>
      </dgm:prSet>
      <dgm:spPr/>
    </dgm:pt>
    <dgm:pt modelId="{B6D8F8E9-054A-4E2B-BE77-96AE1512681B}" type="pres">
      <dgm:prSet presAssocID="{0CDF5276-9709-4859-9376-9FDF680840C3}" presName="spacing" presStyleCnt="0"/>
      <dgm:spPr/>
    </dgm:pt>
    <dgm:pt modelId="{54F8DBA3-8F6D-46BE-8350-61CCD1AB3224}" type="pres">
      <dgm:prSet presAssocID="{44A401CE-CF71-43DD-AFC5-E33609DB1DDF}" presName="composite" presStyleCnt="0"/>
      <dgm:spPr/>
    </dgm:pt>
    <dgm:pt modelId="{D427FAD9-71FE-4E10-A487-A01995C942BD}" type="pres">
      <dgm:prSet presAssocID="{44A401CE-CF71-43DD-AFC5-E33609DB1DDF}" presName="imgShp" presStyleLbl="fgImgPlace1" presStyleIdx="3" presStyleCnt="7" custScaleX="164413" custScaleY="146991" custLinFactX="-70689" custLinFactNeighborX="-100000" custLinFactNeighborY="-22862"/>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C1E88CBE-6242-4F9A-8517-ECD90B51610C}" type="pres">
      <dgm:prSet presAssocID="{44A401CE-CF71-43DD-AFC5-E33609DB1DDF}" presName="txShp" presStyleLbl="node1" presStyleIdx="3" presStyleCnt="7" custScaleX="150376" custScaleY="156233" custLinFactNeighborX="153" custLinFactNeighborY="-20925">
        <dgm:presLayoutVars>
          <dgm:bulletEnabled val="1"/>
        </dgm:presLayoutVars>
      </dgm:prSet>
      <dgm:spPr/>
    </dgm:pt>
    <dgm:pt modelId="{CFD7A0CC-4666-4DEF-BB3E-3DEE225E6397}" type="pres">
      <dgm:prSet presAssocID="{66A4EFE1-2FC4-478B-AFA2-E9A65161D229}" presName="spacing" presStyleCnt="0"/>
      <dgm:spPr/>
    </dgm:pt>
    <dgm:pt modelId="{9174319B-DF85-4D40-A3A5-9B8562766A8F}" type="pres">
      <dgm:prSet presAssocID="{43583856-B361-4705-9863-900646282FA8}" presName="composite" presStyleCnt="0"/>
      <dgm:spPr/>
    </dgm:pt>
    <dgm:pt modelId="{061415C7-C818-403B-91CF-9382A6EBE136}" type="pres">
      <dgm:prSet presAssocID="{43583856-B361-4705-9863-900646282FA8}" presName="imgShp" presStyleLbl="fgImgPlace1" presStyleIdx="4" presStyleCnt="7" custScaleX="145329" custScaleY="130923" custLinFactX="-70689" custLinFactNeighborX="-100000" custLinFactNeighborY="-30648"/>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F6BE6DE-BE7E-41D5-B036-EFFA2712BCC5}" type="pres">
      <dgm:prSet presAssocID="{43583856-B361-4705-9863-900646282FA8}" presName="txShp" presStyleLbl="node1" presStyleIdx="4" presStyleCnt="7" custScaleX="150376" custScaleY="160030" custLinFactNeighborX="0" custLinFactNeighborY="-30648">
        <dgm:presLayoutVars>
          <dgm:bulletEnabled val="1"/>
        </dgm:presLayoutVars>
      </dgm:prSet>
      <dgm:spPr/>
    </dgm:pt>
    <dgm:pt modelId="{13F9A756-E673-4AB2-87D9-2AF1827B3651}" type="pres">
      <dgm:prSet presAssocID="{D9B4B621-644F-450C-AC5E-CC0AE4431BD5}" presName="spacing" presStyleCnt="0"/>
      <dgm:spPr/>
    </dgm:pt>
    <dgm:pt modelId="{39363ABC-393A-4C2D-BC62-699B646EF63F}" type="pres">
      <dgm:prSet presAssocID="{1DAAA87F-84F4-48FE-AA00-7E79A9D9C91A}" presName="composite" presStyleCnt="0"/>
      <dgm:spPr/>
    </dgm:pt>
    <dgm:pt modelId="{BD2AE6DC-E1BB-4B6E-BC11-7D748BEFD0EE}" type="pres">
      <dgm:prSet presAssocID="{1DAAA87F-84F4-48FE-AA00-7E79A9D9C91A}" presName="imgShp" presStyleLbl="fgImgPlace1" presStyleIdx="5" presStyleCnt="7" custScaleX="148043" custScaleY="131668" custLinFactX="-67811" custLinFactNeighborX="-100000" custLinFactNeighborY="-35964"/>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36000" r="-36000"/>
          </a:stretch>
        </a:blipFill>
      </dgm:spPr>
    </dgm:pt>
    <dgm:pt modelId="{3618B809-3282-4595-B66A-E6B484FD4C6B}" type="pres">
      <dgm:prSet presAssocID="{1DAAA87F-84F4-48FE-AA00-7E79A9D9C91A}" presName="txShp" presStyleLbl="node1" presStyleIdx="5" presStyleCnt="7" custScaleX="150376" custScaleY="150916" custLinFactNeighborX="1511" custLinFactNeighborY="-35114">
        <dgm:presLayoutVars>
          <dgm:bulletEnabled val="1"/>
        </dgm:presLayoutVars>
      </dgm:prSet>
      <dgm:spPr/>
    </dgm:pt>
    <dgm:pt modelId="{9447FC36-D3F4-4C7C-8C9A-8DEB01433191}" type="pres">
      <dgm:prSet presAssocID="{988D56C2-91A4-4DBF-AC0B-60B83061E726}" presName="spacing" presStyleCnt="0"/>
      <dgm:spPr/>
    </dgm:pt>
    <dgm:pt modelId="{2F5BC63B-058E-4048-9A66-76B5C79BE11E}" type="pres">
      <dgm:prSet presAssocID="{21CCF31B-3110-4E69-8328-94ACF53601A5}" presName="composite" presStyleCnt="0"/>
      <dgm:spPr/>
    </dgm:pt>
    <dgm:pt modelId="{2D6D148C-183B-43B7-BCEB-1ECE7FCC55FA}" type="pres">
      <dgm:prSet presAssocID="{21CCF31B-3110-4E69-8328-94ACF53601A5}" presName="imgShp" presStyleLbl="fgImgPlace1" presStyleIdx="6" presStyleCnt="7" custScaleX="164413" custScaleY="132833" custLinFactX="-70689" custLinFactNeighborX="-100000" custLinFactNeighborY="-41459"/>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39000" r="-39000"/>
          </a:stretch>
        </a:blipFill>
      </dgm:spPr>
    </dgm:pt>
    <dgm:pt modelId="{51F106D3-65C6-43C3-BEB2-433CBF9492B9}" type="pres">
      <dgm:prSet presAssocID="{21CCF31B-3110-4E69-8328-94ACF53601A5}" presName="txShp" presStyleLbl="node1" presStyleIdx="6" presStyleCnt="7" custScaleX="150376" custScaleY="169576" custLinFactNeighborY="-38467">
        <dgm:presLayoutVars>
          <dgm:bulletEnabled val="1"/>
        </dgm:presLayoutVars>
      </dgm:prSet>
      <dgm:spPr/>
    </dgm:pt>
  </dgm:ptLst>
  <dgm:cxnLst>
    <dgm:cxn modelId="{5AB27910-6447-4F7A-AB32-F55B323117D9}" srcId="{61CE1F42-FCB6-4C01-A27C-D233A4BD2172}" destId="{43583856-B361-4705-9863-900646282FA8}" srcOrd="4" destOrd="0" parTransId="{7B72DDB7-577A-4AC1-9314-7B3992D95555}" sibTransId="{D9B4B621-644F-450C-AC5E-CC0AE4431BD5}"/>
    <dgm:cxn modelId="{7836CF21-22AB-4A4E-A8EE-5837C195CA7C}" type="presOf" srcId="{DF7B56E9-C9E0-404D-BDA5-EB4A343063B6}" destId="{6698DB54-A14E-458D-AE44-9ED48A15FFFF}" srcOrd="0" destOrd="0" presId="urn:microsoft.com/office/officeart/2005/8/layout/vList3"/>
    <dgm:cxn modelId="{0CD30D2E-DCCA-457C-9A7F-42AE882BCA2C}" type="presOf" srcId="{21CCF31B-3110-4E69-8328-94ACF53601A5}" destId="{51F106D3-65C6-43C3-BEB2-433CBF9492B9}" srcOrd="0" destOrd="0" presId="urn:microsoft.com/office/officeart/2005/8/layout/vList3"/>
    <dgm:cxn modelId="{5AD2555B-B69A-4EA8-8344-BD1E3AA453B4}" type="presOf" srcId="{61CE1F42-FCB6-4C01-A27C-D233A4BD2172}" destId="{BAB6A59C-548F-4DCD-A3F3-C81A7FDB6D44}" srcOrd="0" destOrd="0" presId="urn:microsoft.com/office/officeart/2005/8/layout/vList3"/>
    <dgm:cxn modelId="{5374995F-FA33-4E1B-B47B-C4951A5CA87D}" type="presOf" srcId="{44A401CE-CF71-43DD-AFC5-E33609DB1DDF}" destId="{C1E88CBE-6242-4F9A-8517-ECD90B51610C}" srcOrd="0" destOrd="0" presId="urn:microsoft.com/office/officeart/2005/8/layout/vList3"/>
    <dgm:cxn modelId="{DB656C65-F560-455E-A836-FB0CD12F3439}" srcId="{61CE1F42-FCB6-4C01-A27C-D233A4BD2172}" destId="{B689BF26-F4CB-4819-A743-4A20352E87F8}" srcOrd="1" destOrd="0" parTransId="{0674AB42-2174-479D-98DA-93EC7AAFA2AF}" sibTransId="{2E5FF771-5C26-42EA-BDC0-0258461B6CDA}"/>
    <dgm:cxn modelId="{29FFC856-E81A-40F6-B3BD-9391B6B5987D}" srcId="{61CE1F42-FCB6-4C01-A27C-D233A4BD2172}" destId="{21CCF31B-3110-4E69-8328-94ACF53601A5}" srcOrd="6" destOrd="0" parTransId="{8D5143EE-084B-495C-B1B4-42F622DA467B}" sibTransId="{D7A9C36C-B44F-4A3F-B2E5-671A9D574C6C}"/>
    <dgm:cxn modelId="{20349F89-BE4D-4063-B239-286933C0FD68}" type="presOf" srcId="{B689BF26-F4CB-4819-A743-4A20352E87F8}" destId="{CAAAEBCD-4235-4688-965A-B360D17FC1CA}" srcOrd="0" destOrd="0" presId="urn:microsoft.com/office/officeart/2005/8/layout/vList3"/>
    <dgm:cxn modelId="{43A8988B-9A4B-4C96-8F58-63788F962258}" type="presOf" srcId="{1B61BB0F-7615-4C25-9705-4A9FDD48C59A}" destId="{5377F5E1-4C70-4F9E-84CC-DE6A9AF1E6DE}" srcOrd="0" destOrd="0" presId="urn:microsoft.com/office/officeart/2005/8/layout/vList3"/>
    <dgm:cxn modelId="{513455A1-7E6A-4C9E-A90C-BE543AEDF853}" type="presOf" srcId="{1DAAA87F-84F4-48FE-AA00-7E79A9D9C91A}" destId="{3618B809-3282-4595-B66A-E6B484FD4C6B}" srcOrd="0" destOrd="0" presId="urn:microsoft.com/office/officeart/2005/8/layout/vList3"/>
    <dgm:cxn modelId="{1F1BFFBF-7E98-4507-9143-558D04CA6C46}" srcId="{61CE1F42-FCB6-4C01-A27C-D233A4BD2172}" destId="{44A401CE-CF71-43DD-AFC5-E33609DB1DDF}" srcOrd="3" destOrd="0" parTransId="{D11C0F04-212A-406C-99A2-8E7D7EA620D8}" sibTransId="{66A4EFE1-2FC4-478B-AFA2-E9A65161D229}"/>
    <dgm:cxn modelId="{CE78DCCF-30E9-4A7F-B717-7EA9E65D6624}" srcId="{61CE1F42-FCB6-4C01-A27C-D233A4BD2172}" destId="{DF7B56E9-C9E0-404D-BDA5-EB4A343063B6}" srcOrd="0" destOrd="0" parTransId="{A487C28C-9892-4890-9C8E-D18D18BC7D24}" sibTransId="{9482E405-A8A0-47B1-B837-8372A65F3115}"/>
    <dgm:cxn modelId="{E9C8CEDC-2704-4A78-BCF5-F9F20F862434}" type="presOf" srcId="{43583856-B361-4705-9863-900646282FA8}" destId="{DF6BE6DE-BE7E-41D5-B036-EFFA2712BCC5}" srcOrd="0" destOrd="0" presId="urn:microsoft.com/office/officeart/2005/8/layout/vList3"/>
    <dgm:cxn modelId="{826EC8E1-34C8-40D7-A11F-64B5DECA1075}" srcId="{61CE1F42-FCB6-4C01-A27C-D233A4BD2172}" destId="{1DAAA87F-84F4-48FE-AA00-7E79A9D9C91A}" srcOrd="5" destOrd="0" parTransId="{65432BA7-3D24-4087-9406-6F41BA17A4CC}" sibTransId="{988D56C2-91A4-4DBF-AC0B-60B83061E726}"/>
    <dgm:cxn modelId="{1BEDE8F7-C379-4AC6-ABA8-EE09F1F07D96}" srcId="{61CE1F42-FCB6-4C01-A27C-D233A4BD2172}" destId="{1B61BB0F-7615-4C25-9705-4A9FDD48C59A}" srcOrd="2" destOrd="0" parTransId="{0E7EBAA7-BAE5-4545-97D8-B56421628DE0}" sibTransId="{0CDF5276-9709-4859-9376-9FDF680840C3}"/>
    <dgm:cxn modelId="{44120EB9-DD3E-4335-9C9F-24CE734E0B2C}" type="presParOf" srcId="{BAB6A59C-548F-4DCD-A3F3-C81A7FDB6D44}" destId="{C6EC35B2-8630-4A94-8C54-CB647F70A9FA}" srcOrd="0" destOrd="0" presId="urn:microsoft.com/office/officeart/2005/8/layout/vList3"/>
    <dgm:cxn modelId="{2C00360A-0A9C-4033-A0BE-5DE9EF70F9C7}" type="presParOf" srcId="{C6EC35B2-8630-4A94-8C54-CB647F70A9FA}" destId="{F2E10537-62C1-433E-947D-B94E823B806E}" srcOrd="0" destOrd="0" presId="urn:microsoft.com/office/officeart/2005/8/layout/vList3"/>
    <dgm:cxn modelId="{682FBB24-5400-4D19-A8B7-8654B0F6BC88}" type="presParOf" srcId="{C6EC35B2-8630-4A94-8C54-CB647F70A9FA}" destId="{6698DB54-A14E-458D-AE44-9ED48A15FFFF}" srcOrd="1" destOrd="0" presId="urn:microsoft.com/office/officeart/2005/8/layout/vList3"/>
    <dgm:cxn modelId="{9BE51274-67F6-49A9-B195-7FFBAE887ADC}" type="presParOf" srcId="{BAB6A59C-548F-4DCD-A3F3-C81A7FDB6D44}" destId="{B87A5DB8-606D-4F1F-9CE1-9555724D7790}" srcOrd="1" destOrd="0" presId="urn:microsoft.com/office/officeart/2005/8/layout/vList3"/>
    <dgm:cxn modelId="{C1EDEE8A-E2C3-438B-9063-206496480658}" type="presParOf" srcId="{BAB6A59C-548F-4DCD-A3F3-C81A7FDB6D44}" destId="{941C855B-E5EE-42BA-859B-D3BE9C7A6512}" srcOrd="2" destOrd="0" presId="urn:microsoft.com/office/officeart/2005/8/layout/vList3"/>
    <dgm:cxn modelId="{3E6024FF-4B8F-44BF-8287-5E0A5338FCA6}" type="presParOf" srcId="{941C855B-E5EE-42BA-859B-D3BE9C7A6512}" destId="{E9755709-56C8-4454-B751-9F0B167451D2}" srcOrd="0" destOrd="0" presId="urn:microsoft.com/office/officeart/2005/8/layout/vList3"/>
    <dgm:cxn modelId="{C247AE4E-D17F-4107-88C0-2CCE54BEAA3C}" type="presParOf" srcId="{941C855B-E5EE-42BA-859B-D3BE9C7A6512}" destId="{CAAAEBCD-4235-4688-965A-B360D17FC1CA}" srcOrd="1" destOrd="0" presId="urn:microsoft.com/office/officeart/2005/8/layout/vList3"/>
    <dgm:cxn modelId="{DD9F306B-1015-49C0-B478-2E2841188226}" type="presParOf" srcId="{BAB6A59C-548F-4DCD-A3F3-C81A7FDB6D44}" destId="{566D9061-FCC6-4899-A30B-CE04241CDF15}" srcOrd="3" destOrd="0" presId="urn:microsoft.com/office/officeart/2005/8/layout/vList3"/>
    <dgm:cxn modelId="{28ADCC13-B11E-4059-9770-389E5DD34E33}" type="presParOf" srcId="{BAB6A59C-548F-4DCD-A3F3-C81A7FDB6D44}" destId="{C8C46EFE-BB23-4E16-9DCA-71CDA497E80A}" srcOrd="4" destOrd="0" presId="urn:microsoft.com/office/officeart/2005/8/layout/vList3"/>
    <dgm:cxn modelId="{5C18FCAF-5CD8-4457-ADD8-F704D7C9B0EE}" type="presParOf" srcId="{C8C46EFE-BB23-4E16-9DCA-71CDA497E80A}" destId="{FFA14604-E59F-406B-9E1B-2A15618A79D3}" srcOrd="0" destOrd="0" presId="urn:microsoft.com/office/officeart/2005/8/layout/vList3"/>
    <dgm:cxn modelId="{0716E3D9-AEFC-4629-BDD0-66D1DB64835A}" type="presParOf" srcId="{C8C46EFE-BB23-4E16-9DCA-71CDA497E80A}" destId="{5377F5E1-4C70-4F9E-84CC-DE6A9AF1E6DE}" srcOrd="1" destOrd="0" presId="urn:microsoft.com/office/officeart/2005/8/layout/vList3"/>
    <dgm:cxn modelId="{7F29762D-88DA-4E58-A502-530C77751B02}" type="presParOf" srcId="{BAB6A59C-548F-4DCD-A3F3-C81A7FDB6D44}" destId="{B6D8F8E9-054A-4E2B-BE77-96AE1512681B}" srcOrd="5" destOrd="0" presId="urn:microsoft.com/office/officeart/2005/8/layout/vList3"/>
    <dgm:cxn modelId="{DE7109DF-D99A-41FC-9B7E-C754B4C26209}" type="presParOf" srcId="{BAB6A59C-548F-4DCD-A3F3-C81A7FDB6D44}" destId="{54F8DBA3-8F6D-46BE-8350-61CCD1AB3224}" srcOrd="6" destOrd="0" presId="urn:microsoft.com/office/officeart/2005/8/layout/vList3"/>
    <dgm:cxn modelId="{A815A648-BF6B-46EF-842C-6B269DC8C49F}" type="presParOf" srcId="{54F8DBA3-8F6D-46BE-8350-61CCD1AB3224}" destId="{D427FAD9-71FE-4E10-A487-A01995C942BD}" srcOrd="0" destOrd="0" presId="urn:microsoft.com/office/officeart/2005/8/layout/vList3"/>
    <dgm:cxn modelId="{88FEB2D6-7C10-4ABE-A608-E26BB35EF42A}" type="presParOf" srcId="{54F8DBA3-8F6D-46BE-8350-61CCD1AB3224}" destId="{C1E88CBE-6242-4F9A-8517-ECD90B51610C}" srcOrd="1" destOrd="0" presId="urn:microsoft.com/office/officeart/2005/8/layout/vList3"/>
    <dgm:cxn modelId="{A1652955-FF03-4FA5-AEA7-1167866E1CE1}" type="presParOf" srcId="{BAB6A59C-548F-4DCD-A3F3-C81A7FDB6D44}" destId="{CFD7A0CC-4666-4DEF-BB3E-3DEE225E6397}" srcOrd="7" destOrd="0" presId="urn:microsoft.com/office/officeart/2005/8/layout/vList3"/>
    <dgm:cxn modelId="{320D85ED-4A70-45A8-8B29-6CCDFF63C8DE}" type="presParOf" srcId="{BAB6A59C-548F-4DCD-A3F3-C81A7FDB6D44}" destId="{9174319B-DF85-4D40-A3A5-9B8562766A8F}" srcOrd="8" destOrd="0" presId="urn:microsoft.com/office/officeart/2005/8/layout/vList3"/>
    <dgm:cxn modelId="{7ACC5716-0087-4A82-A9C9-2BA7E414C55F}" type="presParOf" srcId="{9174319B-DF85-4D40-A3A5-9B8562766A8F}" destId="{061415C7-C818-403B-91CF-9382A6EBE136}" srcOrd="0" destOrd="0" presId="urn:microsoft.com/office/officeart/2005/8/layout/vList3"/>
    <dgm:cxn modelId="{3A1048EC-9B20-4008-A099-D3A4173E5F05}" type="presParOf" srcId="{9174319B-DF85-4D40-A3A5-9B8562766A8F}" destId="{DF6BE6DE-BE7E-41D5-B036-EFFA2712BCC5}" srcOrd="1" destOrd="0" presId="urn:microsoft.com/office/officeart/2005/8/layout/vList3"/>
    <dgm:cxn modelId="{AEFD5E64-6248-44EA-ADE7-045C98D666B5}" type="presParOf" srcId="{BAB6A59C-548F-4DCD-A3F3-C81A7FDB6D44}" destId="{13F9A756-E673-4AB2-87D9-2AF1827B3651}" srcOrd="9" destOrd="0" presId="urn:microsoft.com/office/officeart/2005/8/layout/vList3"/>
    <dgm:cxn modelId="{E0734D2D-A981-41A7-B37E-6A6BBCF8536B}" type="presParOf" srcId="{BAB6A59C-548F-4DCD-A3F3-C81A7FDB6D44}" destId="{39363ABC-393A-4C2D-BC62-699B646EF63F}" srcOrd="10" destOrd="0" presId="urn:microsoft.com/office/officeart/2005/8/layout/vList3"/>
    <dgm:cxn modelId="{F1B77BE9-6906-4CB4-AB5C-CC29EEF9C2A0}" type="presParOf" srcId="{39363ABC-393A-4C2D-BC62-699B646EF63F}" destId="{BD2AE6DC-E1BB-4B6E-BC11-7D748BEFD0EE}" srcOrd="0" destOrd="0" presId="urn:microsoft.com/office/officeart/2005/8/layout/vList3"/>
    <dgm:cxn modelId="{27B5A186-B305-4B7B-A32C-B5D681E64109}" type="presParOf" srcId="{39363ABC-393A-4C2D-BC62-699B646EF63F}" destId="{3618B809-3282-4595-B66A-E6B484FD4C6B}" srcOrd="1" destOrd="0" presId="urn:microsoft.com/office/officeart/2005/8/layout/vList3"/>
    <dgm:cxn modelId="{4E678519-1D6D-49E6-B206-CD87DA8589F7}" type="presParOf" srcId="{BAB6A59C-548F-4DCD-A3F3-C81A7FDB6D44}" destId="{9447FC36-D3F4-4C7C-8C9A-8DEB01433191}" srcOrd="11" destOrd="0" presId="urn:microsoft.com/office/officeart/2005/8/layout/vList3"/>
    <dgm:cxn modelId="{16E58252-4C07-4EC2-9861-728119E77B62}" type="presParOf" srcId="{BAB6A59C-548F-4DCD-A3F3-C81A7FDB6D44}" destId="{2F5BC63B-058E-4048-9A66-76B5C79BE11E}" srcOrd="12" destOrd="0" presId="urn:microsoft.com/office/officeart/2005/8/layout/vList3"/>
    <dgm:cxn modelId="{85427116-E9A0-46CB-AEA6-13BAE1846088}" type="presParOf" srcId="{2F5BC63B-058E-4048-9A66-76B5C79BE11E}" destId="{2D6D148C-183B-43B7-BCEB-1ECE7FCC55FA}" srcOrd="0" destOrd="0" presId="urn:microsoft.com/office/officeart/2005/8/layout/vList3"/>
    <dgm:cxn modelId="{E8C474BB-3D27-4FB5-9DC9-FE5590962066}" type="presParOf" srcId="{2F5BC63B-058E-4048-9A66-76B5C79BE11E}" destId="{51F106D3-65C6-43C3-BEB2-433CBF9492B9}" srcOrd="1" destOrd="0" presId="urn:microsoft.com/office/officeart/2005/8/layout/vList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82DCF5-0D2C-43FD-9132-C8D2AA704431}" type="doc">
      <dgm:prSet loTypeId="urn:microsoft.com/office/officeart/2005/8/layout/vList5" loCatId="list" qsTypeId="urn:microsoft.com/office/officeart/2005/8/quickstyle/3d3" qsCatId="3D" csTypeId="urn:microsoft.com/office/officeart/2005/8/colors/colorful5" csCatId="colorful" phldr="1"/>
      <dgm:spPr/>
      <dgm:t>
        <a:bodyPr/>
        <a:lstStyle/>
        <a:p>
          <a:endParaRPr lang="de-DE"/>
        </a:p>
      </dgm:t>
    </dgm:pt>
    <dgm:pt modelId="{E0426DC0-D4F9-4EE1-B2A0-BD4C27CD2DBC}">
      <dgm:prSet phldrT="[Text]"/>
      <dgm:spPr/>
      <dgm:t>
        <a:bodyPr/>
        <a:lstStyle/>
        <a:p>
          <a:r>
            <a:rPr lang="de-DE" dirty="0"/>
            <a:t>Abholen </a:t>
          </a:r>
        </a:p>
      </dgm:t>
    </dgm:pt>
    <dgm:pt modelId="{2804F639-5B3B-4A3C-825F-B2516EC5C98B}" type="parTrans" cxnId="{7EDAA600-6D5C-49B5-9683-F5E559B7F283}">
      <dgm:prSet/>
      <dgm:spPr/>
      <dgm:t>
        <a:bodyPr/>
        <a:lstStyle/>
        <a:p>
          <a:endParaRPr lang="de-DE"/>
        </a:p>
      </dgm:t>
    </dgm:pt>
    <dgm:pt modelId="{A9665B49-8D83-44F8-9FE3-64BA3E54574F}" type="sibTrans" cxnId="{7EDAA600-6D5C-49B5-9683-F5E559B7F283}">
      <dgm:prSet/>
      <dgm:spPr/>
      <dgm:t>
        <a:bodyPr/>
        <a:lstStyle/>
        <a:p>
          <a:endParaRPr lang="de-DE"/>
        </a:p>
      </dgm:t>
    </dgm:pt>
    <dgm:pt modelId="{6C6348E2-DE25-4A6B-8E45-46DAF7B9ABF5}">
      <dgm:prSet phldrT="[Text]"/>
      <dgm:spPr/>
      <dgm:t>
        <a:bodyPr/>
        <a:lstStyle/>
        <a:p>
          <a:r>
            <a:rPr lang="de-DE" dirty="0"/>
            <a:t>14:30 Uhr/16:00 Uhr am Schulhoftor.</a:t>
          </a:r>
        </a:p>
      </dgm:t>
    </dgm:pt>
    <dgm:pt modelId="{B018B9B5-1F9F-4854-B48B-E7797BEAB15D}" type="parTrans" cxnId="{FEB0C58A-71AC-4E39-BF50-ABAA3647A31E}">
      <dgm:prSet/>
      <dgm:spPr/>
      <dgm:t>
        <a:bodyPr/>
        <a:lstStyle/>
        <a:p>
          <a:endParaRPr lang="de-DE"/>
        </a:p>
      </dgm:t>
    </dgm:pt>
    <dgm:pt modelId="{8C359866-9940-412E-B641-4E67065B06FD}" type="sibTrans" cxnId="{FEB0C58A-71AC-4E39-BF50-ABAA3647A31E}">
      <dgm:prSet/>
      <dgm:spPr/>
      <dgm:t>
        <a:bodyPr/>
        <a:lstStyle/>
        <a:p>
          <a:endParaRPr lang="de-DE"/>
        </a:p>
      </dgm:t>
    </dgm:pt>
    <dgm:pt modelId="{463CE35B-425B-4B73-902A-D48D51DBAED8}">
      <dgm:prSet phldrT="[Text]"/>
      <dgm:spPr/>
      <dgm:t>
        <a:bodyPr/>
        <a:lstStyle/>
        <a:p>
          <a:r>
            <a:rPr lang="de-DE" dirty="0"/>
            <a:t>Schicken</a:t>
          </a:r>
        </a:p>
      </dgm:t>
    </dgm:pt>
    <dgm:pt modelId="{A93F3636-22A8-477A-B0A8-38DC58E8ACEA}" type="parTrans" cxnId="{9F756E1A-2549-4ECC-B580-659788E110B6}">
      <dgm:prSet/>
      <dgm:spPr/>
      <dgm:t>
        <a:bodyPr/>
        <a:lstStyle/>
        <a:p>
          <a:endParaRPr lang="de-DE"/>
        </a:p>
      </dgm:t>
    </dgm:pt>
    <dgm:pt modelId="{9A16F7EB-71E5-430E-81B1-F68B7E125F2B}" type="sibTrans" cxnId="{9F756E1A-2549-4ECC-B580-659788E110B6}">
      <dgm:prSet/>
      <dgm:spPr/>
      <dgm:t>
        <a:bodyPr/>
        <a:lstStyle/>
        <a:p>
          <a:endParaRPr lang="de-DE"/>
        </a:p>
      </dgm:t>
    </dgm:pt>
    <dgm:pt modelId="{AB268059-9DBA-459E-9A7B-B8457200C34F}">
      <dgm:prSet phldrT="[Text]"/>
      <dgm:spPr/>
      <dgm:t>
        <a:bodyPr/>
        <a:lstStyle/>
        <a:p>
          <a:r>
            <a:rPr lang="de-DE" dirty="0"/>
            <a:t>14:30 Uhr/16:00 Uhr</a:t>
          </a:r>
        </a:p>
      </dgm:t>
    </dgm:pt>
    <dgm:pt modelId="{573E100A-C263-42A7-810B-4DBAA4ADD86F}" type="parTrans" cxnId="{749576FB-985C-4854-9088-5BC381754C6D}">
      <dgm:prSet/>
      <dgm:spPr/>
      <dgm:t>
        <a:bodyPr/>
        <a:lstStyle/>
        <a:p>
          <a:endParaRPr lang="de-DE"/>
        </a:p>
      </dgm:t>
    </dgm:pt>
    <dgm:pt modelId="{82D9DA86-599F-4F4B-ACD8-0EBD75D451B5}" type="sibTrans" cxnId="{749576FB-985C-4854-9088-5BC381754C6D}">
      <dgm:prSet/>
      <dgm:spPr/>
      <dgm:t>
        <a:bodyPr/>
        <a:lstStyle/>
        <a:p>
          <a:endParaRPr lang="de-DE"/>
        </a:p>
      </dgm:t>
    </dgm:pt>
    <dgm:pt modelId="{6AB5C613-50E5-4FBA-AEC0-1A87FC09F147}">
      <dgm:prSet phldrT="[Text]"/>
      <dgm:spPr/>
      <dgm:t>
        <a:bodyPr/>
        <a:lstStyle/>
        <a:p>
          <a:r>
            <a:rPr lang="de-DE" dirty="0"/>
            <a:t>Alleingänger:  alle drei Schultore</a:t>
          </a:r>
        </a:p>
      </dgm:t>
    </dgm:pt>
    <dgm:pt modelId="{25853FCC-6F09-46F6-8599-198B9CD3C357}" type="parTrans" cxnId="{39CB18CF-8132-40FD-B78F-8116651D760F}">
      <dgm:prSet/>
      <dgm:spPr/>
      <dgm:t>
        <a:bodyPr/>
        <a:lstStyle/>
        <a:p>
          <a:endParaRPr lang="de-DE"/>
        </a:p>
      </dgm:t>
    </dgm:pt>
    <dgm:pt modelId="{B153CD0C-CEB9-4D80-A1B5-B63C40FD3A96}" type="sibTrans" cxnId="{39CB18CF-8132-40FD-B78F-8116651D760F}">
      <dgm:prSet/>
      <dgm:spPr/>
      <dgm:t>
        <a:bodyPr/>
        <a:lstStyle/>
        <a:p>
          <a:endParaRPr lang="de-DE"/>
        </a:p>
      </dgm:t>
    </dgm:pt>
    <dgm:pt modelId="{5E4C6173-FB10-48A5-A1EA-D94610ADC8B3}">
      <dgm:prSet phldrT="[Text]"/>
      <dgm:spPr/>
      <dgm:t>
        <a:bodyPr/>
        <a:lstStyle/>
        <a:p>
          <a:r>
            <a:rPr lang="de-DE" dirty="0"/>
            <a:t>Früheres Abholen:                                              -direkt in der </a:t>
          </a:r>
          <a:r>
            <a:rPr lang="de-DE" dirty="0" err="1"/>
            <a:t>Schatzkiste</a:t>
          </a:r>
          <a:r>
            <a:rPr lang="de-DE" dirty="0"/>
            <a:t> möglich                   -Benachrichtigung einer Betreuungskraft zwecks Übergabe der Aufsichtspflicht.</a:t>
          </a:r>
        </a:p>
      </dgm:t>
    </dgm:pt>
    <dgm:pt modelId="{09A55938-C9B9-4283-9BE4-D8F64255C613}" type="parTrans" cxnId="{A055C2E9-93A2-448D-915D-096B5E0D4278}">
      <dgm:prSet/>
      <dgm:spPr/>
      <dgm:t>
        <a:bodyPr/>
        <a:lstStyle/>
        <a:p>
          <a:endParaRPr lang="de-DE"/>
        </a:p>
      </dgm:t>
    </dgm:pt>
    <dgm:pt modelId="{D636ABDD-ADF1-4353-BA84-B0F53898CAF3}" type="sibTrans" cxnId="{A055C2E9-93A2-448D-915D-096B5E0D4278}">
      <dgm:prSet/>
      <dgm:spPr/>
      <dgm:t>
        <a:bodyPr/>
        <a:lstStyle/>
        <a:p>
          <a:endParaRPr lang="de-DE"/>
        </a:p>
      </dgm:t>
    </dgm:pt>
    <dgm:pt modelId="{D4250037-D1C7-4B74-87DA-A992FF05E5C0}">
      <dgm:prSet phldrT="[Text]"/>
      <dgm:spPr/>
      <dgm:t>
        <a:bodyPr/>
        <a:lstStyle/>
        <a:p>
          <a:endParaRPr lang="de-DE" dirty="0"/>
        </a:p>
      </dgm:t>
    </dgm:pt>
    <dgm:pt modelId="{2BFB066D-070D-463C-8ED9-355785A9F177}" type="parTrans" cxnId="{85EE464E-94C7-424B-9E9D-CC0BF8CED3DC}">
      <dgm:prSet/>
      <dgm:spPr/>
      <dgm:t>
        <a:bodyPr/>
        <a:lstStyle/>
        <a:p>
          <a:endParaRPr lang="de-DE"/>
        </a:p>
      </dgm:t>
    </dgm:pt>
    <dgm:pt modelId="{BDBDAEED-C239-4CC5-B3A2-ACF056001A5E}" type="sibTrans" cxnId="{85EE464E-94C7-424B-9E9D-CC0BF8CED3DC}">
      <dgm:prSet/>
      <dgm:spPr/>
      <dgm:t>
        <a:bodyPr/>
        <a:lstStyle/>
        <a:p>
          <a:endParaRPr lang="de-DE"/>
        </a:p>
      </dgm:t>
    </dgm:pt>
    <dgm:pt modelId="{3144812A-7D1A-45D5-8D32-4AC669D887F4}">
      <dgm:prSet phldrT="[Text]"/>
      <dgm:spPr/>
      <dgm:t>
        <a:bodyPr/>
        <a:lstStyle/>
        <a:p>
          <a:r>
            <a:rPr lang="de-DE" dirty="0"/>
            <a:t>Nicht-Alleingänger: Schulhoftor</a:t>
          </a:r>
        </a:p>
      </dgm:t>
    </dgm:pt>
    <dgm:pt modelId="{DEDFA163-7340-4A3D-BBAD-639CC86E74D6}" type="parTrans" cxnId="{6C48969F-6C71-4D59-A5C1-502AB07AAE75}">
      <dgm:prSet/>
      <dgm:spPr/>
      <dgm:t>
        <a:bodyPr/>
        <a:lstStyle/>
        <a:p>
          <a:endParaRPr lang="de-DE"/>
        </a:p>
      </dgm:t>
    </dgm:pt>
    <dgm:pt modelId="{80587A19-C379-416F-AD51-6051D3565075}" type="sibTrans" cxnId="{6C48969F-6C71-4D59-A5C1-502AB07AAE75}">
      <dgm:prSet/>
      <dgm:spPr/>
      <dgm:t>
        <a:bodyPr/>
        <a:lstStyle/>
        <a:p>
          <a:endParaRPr lang="de-DE"/>
        </a:p>
      </dgm:t>
    </dgm:pt>
    <dgm:pt modelId="{4289D405-CFBB-49DF-8E22-E5E382ECF5D4}" type="pres">
      <dgm:prSet presAssocID="{9982DCF5-0D2C-43FD-9132-C8D2AA704431}" presName="Name0" presStyleCnt="0">
        <dgm:presLayoutVars>
          <dgm:dir/>
          <dgm:animLvl val="lvl"/>
          <dgm:resizeHandles val="exact"/>
        </dgm:presLayoutVars>
      </dgm:prSet>
      <dgm:spPr/>
    </dgm:pt>
    <dgm:pt modelId="{FB7BB5FE-FE75-481C-9DBC-EEA0B5F844AE}" type="pres">
      <dgm:prSet presAssocID="{E0426DC0-D4F9-4EE1-B2A0-BD4C27CD2DBC}" presName="linNode" presStyleCnt="0"/>
      <dgm:spPr/>
    </dgm:pt>
    <dgm:pt modelId="{82F5C8ED-DC51-4A21-AECE-36F998E01785}" type="pres">
      <dgm:prSet presAssocID="{E0426DC0-D4F9-4EE1-B2A0-BD4C27CD2DBC}" presName="parentText" presStyleLbl="node1" presStyleIdx="0" presStyleCnt="2" custLinFactNeighborY="2500">
        <dgm:presLayoutVars>
          <dgm:chMax val="1"/>
          <dgm:bulletEnabled val="1"/>
        </dgm:presLayoutVars>
      </dgm:prSet>
      <dgm:spPr/>
    </dgm:pt>
    <dgm:pt modelId="{68D4821F-881B-46DE-9562-D876CBF41D00}" type="pres">
      <dgm:prSet presAssocID="{E0426DC0-D4F9-4EE1-B2A0-BD4C27CD2DBC}" presName="descendantText" presStyleLbl="alignAccFollowNode1" presStyleIdx="0" presStyleCnt="2">
        <dgm:presLayoutVars>
          <dgm:bulletEnabled val="1"/>
        </dgm:presLayoutVars>
      </dgm:prSet>
      <dgm:spPr/>
    </dgm:pt>
    <dgm:pt modelId="{6D6D6D6F-58D2-4076-903B-A7AFA5B1E659}" type="pres">
      <dgm:prSet presAssocID="{A9665B49-8D83-44F8-9FE3-64BA3E54574F}" presName="sp" presStyleCnt="0"/>
      <dgm:spPr/>
    </dgm:pt>
    <dgm:pt modelId="{3BB7F13E-5420-457C-A83B-D88A676003B5}" type="pres">
      <dgm:prSet presAssocID="{463CE35B-425B-4B73-902A-D48D51DBAED8}" presName="linNode" presStyleCnt="0"/>
      <dgm:spPr/>
    </dgm:pt>
    <dgm:pt modelId="{B656A76D-FD26-4818-A9BF-8E0D2D2AFEB8}" type="pres">
      <dgm:prSet presAssocID="{463CE35B-425B-4B73-902A-D48D51DBAED8}" presName="parentText" presStyleLbl="node1" presStyleIdx="1" presStyleCnt="2">
        <dgm:presLayoutVars>
          <dgm:chMax val="1"/>
          <dgm:bulletEnabled val="1"/>
        </dgm:presLayoutVars>
      </dgm:prSet>
      <dgm:spPr/>
    </dgm:pt>
    <dgm:pt modelId="{B2683705-619E-4E67-8A67-96CC403D5EF0}" type="pres">
      <dgm:prSet presAssocID="{463CE35B-425B-4B73-902A-D48D51DBAED8}" presName="descendantText" presStyleLbl="alignAccFollowNode1" presStyleIdx="1" presStyleCnt="2" custLinFactNeighborX="-1210" custLinFactNeighborY="-1001">
        <dgm:presLayoutVars>
          <dgm:bulletEnabled val="1"/>
        </dgm:presLayoutVars>
      </dgm:prSet>
      <dgm:spPr/>
    </dgm:pt>
  </dgm:ptLst>
  <dgm:cxnLst>
    <dgm:cxn modelId="{7EDAA600-6D5C-49B5-9683-F5E559B7F283}" srcId="{9982DCF5-0D2C-43FD-9132-C8D2AA704431}" destId="{E0426DC0-D4F9-4EE1-B2A0-BD4C27CD2DBC}" srcOrd="0" destOrd="0" parTransId="{2804F639-5B3B-4A3C-825F-B2516EC5C98B}" sibTransId="{A9665B49-8D83-44F8-9FE3-64BA3E54574F}"/>
    <dgm:cxn modelId="{9F756E1A-2549-4ECC-B580-659788E110B6}" srcId="{9982DCF5-0D2C-43FD-9132-C8D2AA704431}" destId="{463CE35B-425B-4B73-902A-D48D51DBAED8}" srcOrd="1" destOrd="0" parTransId="{A93F3636-22A8-477A-B0A8-38DC58E8ACEA}" sibTransId="{9A16F7EB-71E5-430E-81B1-F68B7E125F2B}"/>
    <dgm:cxn modelId="{52E36521-CCCC-4ECD-9DF0-330F84FE2A85}" type="presOf" srcId="{9982DCF5-0D2C-43FD-9132-C8D2AA704431}" destId="{4289D405-CFBB-49DF-8E22-E5E382ECF5D4}" srcOrd="0" destOrd="0" presId="urn:microsoft.com/office/officeart/2005/8/layout/vList5"/>
    <dgm:cxn modelId="{545A5A31-DC66-4F02-A5C9-7C7C6A60BC68}" type="presOf" srcId="{E0426DC0-D4F9-4EE1-B2A0-BD4C27CD2DBC}" destId="{82F5C8ED-DC51-4A21-AECE-36F998E01785}" srcOrd="0" destOrd="0" presId="urn:microsoft.com/office/officeart/2005/8/layout/vList5"/>
    <dgm:cxn modelId="{10EF586D-05A0-4552-B5F9-1F47A468873F}" type="presOf" srcId="{D4250037-D1C7-4B74-87DA-A992FF05E5C0}" destId="{B2683705-619E-4E67-8A67-96CC403D5EF0}" srcOrd="0" destOrd="3" presId="urn:microsoft.com/office/officeart/2005/8/layout/vList5"/>
    <dgm:cxn modelId="{85EE464E-94C7-424B-9E9D-CC0BF8CED3DC}" srcId="{463CE35B-425B-4B73-902A-D48D51DBAED8}" destId="{D4250037-D1C7-4B74-87DA-A992FF05E5C0}" srcOrd="3" destOrd="0" parTransId="{2BFB066D-070D-463C-8ED9-355785A9F177}" sibTransId="{BDBDAEED-C239-4CC5-B3A2-ACF056001A5E}"/>
    <dgm:cxn modelId="{FEB0C58A-71AC-4E39-BF50-ABAA3647A31E}" srcId="{E0426DC0-D4F9-4EE1-B2A0-BD4C27CD2DBC}" destId="{6C6348E2-DE25-4A6B-8E45-46DAF7B9ABF5}" srcOrd="0" destOrd="0" parTransId="{B018B9B5-1F9F-4854-B48B-E7797BEAB15D}" sibTransId="{8C359866-9940-412E-B641-4E67065B06FD}"/>
    <dgm:cxn modelId="{6C48969F-6C71-4D59-A5C1-502AB07AAE75}" srcId="{463CE35B-425B-4B73-902A-D48D51DBAED8}" destId="{3144812A-7D1A-45D5-8D32-4AC669D887F4}" srcOrd="2" destOrd="0" parTransId="{DEDFA163-7340-4A3D-BBAD-639CC86E74D6}" sibTransId="{80587A19-C379-416F-AD51-6051D3565075}"/>
    <dgm:cxn modelId="{E8F3A8AA-B3D1-4620-8C7A-6BD321442539}" type="presOf" srcId="{5E4C6173-FB10-48A5-A1EA-D94610ADC8B3}" destId="{68D4821F-881B-46DE-9562-D876CBF41D00}" srcOrd="0" destOrd="1" presId="urn:microsoft.com/office/officeart/2005/8/layout/vList5"/>
    <dgm:cxn modelId="{163E29CD-A48B-412A-8C76-F93BF6152116}" type="presOf" srcId="{AB268059-9DBA-459E-9A7B-B8457200C34F}" destId="{B2683705-619E-4E67-8A67-96CC403D5EF0}" srcOrd="0" destOrd="0" presId="urn:microsoft.com/office/officeart/2005/8/layout/vList5"/>
    <dgm:cxn modelId="{39CB18CF-8132-40FD-B78F-8116651D760F}" srcId="{463CE35B-425B-4B73-902A-D48D51DBAED8}" destId="{6AB5C613-50E5-4FBA-AEC0-1A87FC09F147}" srcOrd="1" destOrd="0" parTransId="{25853FCC-6F09-46F6-8599-198B9CD3C357}" sibTransId="{B153CD0C-CEB9-4D80-A1B5-B63C40FD3A96}"/>
    <dgm:cxn modelId="{CE5199D1-F32A-4ADA-A86A-257B58FB2029}" type="presOf" srcId="{3144812A-7D1A-45D5-8D32-4AC669D887F4}" destId="{B2683705-619E-4E67-8A67-96CC403D5EF0}" srcOrd="0" destOrd="2" presId="urn:microsoft.com/office/officeart/2005/8/layout/vList5"/>
    <dgm:cxn modelId="{25AEACD4-EA9D-47FB-98E2-69AC00639CFD}" type="presOf" srcId="{6C6348E2-DE25-4A6B-8E45-46DAF7B9ABF5}" destId="{68D4821F-881B-46DE-9562-D876CBF41D00}" srcOrd="0" destOrd="0" presId="urn:microsoft.com/office/officeart/2005/8/layout/vList5"/>
    <dgm:cxn modelId="{F5A0DDDE-1C0A-45B5-A8CD-B125075074D3}" type="presOf" srcId="{463CE35B-425B-4B73-902A-D48D51DBAED8}" destId="{B656A76D-FD26-4818-A9BF-8E0D2D2AFEB8}" srcOrd="0" destOrd="0" presId="urn:microsoft.com/office/officeart/2005/8/layout/vList5"/>
    <dgm:cxn modelId="{A055C2E9-93A2-448D-915D-096B5E0D4278}" srcId="{E0426DC0-D4F9-4EE1-B2A0-BD4C27CD2DBC}" destId="{5E4C6173-FB10-48A5-A1EA-D94610ADC8B3}" srcOrd="1" destOrd="0" parTransId="{09A55938-C9B9-4283-9BE4-D8F64255C613}" sibTransId="{D636ABDD-ADF1-4353-BA84-B0F53898CAF3}"/>
    <dgm:cxn modelId="{E7D151ED-FB4C-4E7A-A690-89B007BCE2DA}" type="presOf" srcId="{6AB5C613-50E5-4FBA-AEC0-1A87FC09F147}" destId="{B2683705-619E-4E67-8A67-96CC403D5EF0}" srcOrd="0" destOrd="1" presId="urn:microsoft.com/office/officeart/2005/8/layout/vList5"/>
    <dgm:cxn modelId="{749576FB-985C-4854-9088-5BC381754C6D}" srcId="{463CE35B-425B-4B73-902A-D48D51DBAED8}" destId="{AB268059-9DBA-459E-9A7B-B8457200C34F}" srcOrd="0" destOrd="0" parTransId="{573E100A-C263-42A7-810B-4DBAA4ADD86F}" sibTransId="{82D9DA86-599F-4F4B-ACD8-0EBD75D451B5}"/>
    <dgm:cxn modelId="{FF1C2FAC-17FE-4736-A8C1-B73C41151DCF}" type="presParOf" srcId="{4289D405-CFBB-49DF-8E22-E5E382ECF5D4}" destId="{FB7BB5FE-FE75-481C-9DBC-EEA0B5F844AE}" srcOrd="0" destOrd="0" presId="urn:microsoft.com/office/officeart/2005/8/layout/vList5"/>
    <dgm:cxn modelId="{06B95680-A823-477A-AD1A-1B075D9354AB}" type="presParOf" srcId="{FB7BB5FE-FE75-481C-9DBC-EEA0B5F844AE}" destId="{82F5C8ED-DC51-4A21-AECE-36F998E01785}" srcOrd="0" destOrd="0" presId="urn:microsoft.com/office/officeart/2005/8/layout/vList5"/>
    <dgm:cxn modelId="{B6251FEB-DCD5-4295-8E78-19C7E2C45368}" type="presParOf" srcId="{FB7BB5FE-FE75-481C-9DBC-EEA0B5F844AE}" destId="{68D4821F-881B-46DE-9562-D876CBF41D00}" srcOrd="1" destOrd="0" presId="urn:microsoft.com/office/officeart/2005/8/layout/vList5"/>
    <dgm:cxn modelId="{03CBAED0-BC77-44A4-8784-EC07C5B3452E}" type="presParOf" srcId="{4289D405-CFBB-49DF-8E22-E5E382ECF5D4}" destId="{6D6D6D6F-58D2-4076-903B-A7AFA5B1E659}" srcOrd="1" destOrd="0" presId="urn:microsoft.com/office/officeart/2005/8/layout/vList5"/>
    <dgm:cxn modelId="{60264B5D-7C71-404C-A6A7-86FA4C3633D8}" type="presParOf" srcId="{4289D405-CFBB-49DF-8E22-E5E382ECF5D4}" destId="{3BB7F13E-5420-457C-A83B-D88A676003B5}" srcOrd="2" destOrd="0" presId="urn:microsoft.com/office/officeart/2005/8/layout/vList5"/>
    <dgm:cxn modelId="{4565C468-2850-48AB-80EA-B640A800CC13}" type="presParOf" srcId="{3BB7F13E-5420-457C-A83B-D88A676003B5}" destId="{B656A76D-FD26-4818-A9BF-8E0D2D2AFEB8}" srcOrd="0" destOrd="0" presId="urn:microsoft.com/office/officeart/2005/8/layout/vList5"/>
    <dgm:cxn modelId="{37DB761F-A896-4180-961D-C45624C7F7C7}" type="presParOf" srcId="{3BB7F13E-5420-457C-A83B-D88A676003B5}" destId="{B2683705-619E-4E67-8A67-96CC403D5EF0}"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EB9BDA-75FA-4371-A359-08DD9EF44FA9}" type="doc">
      <dgm:prSet loTypeId="urn:microsoft.com/office/officeart/2005/8/layout/process4" loCatId="list" qsTypeId="urn:microsoft.com/office/officeart/2005/8/quickstyle/3d3" qsCatId="3D" csTypeId="urn:microsoft.com/office/officeart/2005/8/colors/colorful5" csCatId="colorful" phldr="1"/>
      <dgm:spPr/>
      <dgm:t>
        <a:bodyPr/>
        <a:lstStyle/>
        <a:p>
          <a:endParaRPr lang="de-DE"/>
        </a:p>
      </dgm:t>
    </dgm:pt>
    <dgm:pt modelId="{F8816A02-BAE0-42F5-BD3A-282A8B481A9B}">
      <dgm:prSet phldrT="[Text]"/>
      <dgm:spPr/>
      <dgm:t>
        <a:bodyPr/>
        <a:lstStyle/>
        <a:p>
          <a:r>
            <a:rPr lang="de-DE" dirty="0"/>
            <a:t>6-8 Wochen vor Ferienbeginn</a:t>
          </a:r>
        </a:p>
      </dgm:t>
    </dgm:pt>
    <dgm:pt modelId="{AF3F279B-3BB8-4B34-AFBB-611BEA02CD1A}" type="parTrans" cxnId="{5BF060D2-FB75-4CEF-BF2C-3740056BCCD2}">
      <dgm:prSet/>
      <dgm:spPr/>
      <dgm:t>
        <a:bodyPr/>
        <a:lstStyle/>
        <a:p>
          <a:endParaRPr lang="de-DE"/>
        </a:p>
      </dgm:t>
    </dgm:pt>
    <dgm:pt modelId="{1066D244-B3D3-495F-AC1F-319E6AAEE9FF}" type="sibTrans" cxnId="{5BF060D2-FB75-4CEF-BF2C-3740056BCCD2}">
      <dgm:prSet/>
      <dgm:spPr/>
      <dgm:t>
        <a:bodyPr/>
        <a:lstStyle/>
        <a:p>
          <a:endParaRPr lang="de-DE"/>
        </a:p>
      </dgm:t>
    </dgm:pt>
    <dgm:pt modelId="{04D2F0C7-CB76-4AA9-BCF6-45810EC0F01D}">
      <dgm:prSet phldrT="[Text]"/>
      <dgm:spPr/>
      <dgm:t>
        <a:bodyPr/>
        <a:lstStyle/>
        <a:p>
          <a:r>
            <a:rPr lang="de-DE" dirty="0"/>
            <a:t>Eine Abfrage für die Teilnahme an der Ferienbetreuung</a:t>
          </a:r>
        </a:p>
      </dgm:t>
    </dgm:pt>
    <dgm:pt modelId="{7D881F00-01E6-4836-8361-E9A58A24B943}" type="parTrans" cxnId="{36F772A6-10CA-4C06-BD9F-8EF94DD06F67}">
      <dgm:prSet/>
      <dgm:spPr/>
      <dgm:t>
        <a:bodyPr/>
        <a:lstStyle/>
        <a:p>
          <a:endParaRPr lang="de-DE"/>
        </a:p>
      </dgm:t>
    </dgm:pt>
    <dgm:pt modelId="{7503E74A-BA23-40C3-BACA-3202BF417509}" type="sibTrans" cxnId="{36F772A6-10CA-4C06-BD9F-8EF94DD06F67}">
      <dgm:prSet/>
      <dgm:spPr/>
      <dgm:t>
        <a:bodyPr/>
        <a:lstStyle/>
        <a:p>
          <a:endParaRPr lang="de-DE"/>
        </a:p>
      </dgm:t>
    </dgm:pt>
    <dgm:pt modelId="{FE215D09-1BAB-44B4-8B04-D1FB1BB01DFA}">
      <dgm:prSet phldrT="[Text]"/>
      <dgm:spPr/>
      <dgm:t>
        <a:bodyPr/>
        <a:lstStyle/>
        <a:p>
          <a:r>
            <a:rPr lang="de-DE" b="1" dirty="0"/>
            <a:t>Wichtig! Nur fristgerecht abgegebene Rücklaufzettel können bei der Platzvergabe berücksichtigt werden</a:t>
          </a:r>
        </a:p>
      </dgm:t>
    </dgm:pt>
    <dgm:pt modelId="{D4D2A112-7B08-47C5-A014-56DE59F3656C}" type="parTrans" cxnId="{26BBF873-3EB3-4B2E-93D2-B87A168E60B7}">
      <dgm:prSet/>
      <dgm:spPr/>
      <dgm:t>
        <a:bodyPr/>
        <a:lstStyle/>
        <a:p>
          <a:endParaRPr lang="de-DE"/>
        </a:p>
      </dgm:t>
    </dgm:pt>
    <dgm:pt modelId="{AD80E052-D46F-4A7C-A469-F2ED65ECDCF9}" type="sibTrans" cxnId="{26BBF873-3EB3-4B2E-93D2-B87A168E60B7}">
      <dgm:prSet/>
      <dgm:spPr/>
      <dgm:t>
        <a:bodyPr/>
        <a:lstStyle/>
        <a:p>
          <a:endParaRPr lang="de-DE"/>
        </a:p>
      </dgm:t>
    </dgm:pt>
    <dgm:pt modelId="{7DB68195-22E1-4296-9AF5-98D2231D26FD}">
      <dgm:prSet phldrT="[Text]"/>
      <dgm:spPr/>
      <dgm:t>
        <a:bodyPr/>
        <a:lstStyle/>
        <a:p>
          <a:r>
            <a:rPr lang="de-DE" dirty="0"/>
            <a:t>4-5 Wochen vor dem Ferienbeginn</a:t>
          </a:r>
        </a:p>
      </dgm:t>
    </dgm:pt>
    <dgm:pt modelId="{C87321B4-41B9-43AC-9729-C0B158C13395}" type="parTrans" cxnId="{7A4DD57D-0C56-4F3E-911C-D0BCAE45B5DA}">
      <dgm:prSet/>
      <dgm:spPr/>
      <dgm:t>
        <a:bodyPr/>
        <a:lstStyle/>
        <a:p>
          <a:endParaRPr lang="de-DE"/>
        </a:p>
      </dgm:t>
    </dgm:pt>
    <dgm:pt modelId="{229CB4FF-1C79-4DCB-A188-FEB1496243F5}" type="sibTrans" cxnId="{7A4DD57D-0C56-4F3E-911C-D0BCAE45B5DA}">
      <dgm:prSet/>
      <dgm:spPr/>
      <dgm:t>
        <a:bodyPr/>
        <a:lstStyle/>
        <a:p>
          <a:endParaRPr lang="de-DE"/>
        </a:p>
      </dgm:t>
    </dgm:pt>
    <dgm:pt modelId="{E78B36AF-DEFE-4CA2-AFF4-8F11CC3FF330}">
      <dgm:prSet phldrT="[Text]"/>
      <dgm:spPr/>
      <dgm:t>
        <a:bodyPr/>
        <a:lstStyle/>
        <a:p>
          <a:r>
            <a:rPr lang="de-DE" dirty="0"/>
            <a:t>Eine Zusage mit einer Aufforderung die Gebühren für die Ferienbetreuung zu bezahlen  </a:t>
          </a:r>
        </a:p>
      </dgm:t>
    </dgm:pt>
    <dgm:pt modelId="{BAC13715-1787-4C00-9978-4723FCC762CD}" type="parTrans" cxnId="{BA65ECB7-2A8D-4215-B1D6-C56DDDBED971}">
      <dgm:prSet/>
      <dgm:spPr/>
      <dgm:t>
        <a:bodyPr/>
        <a:lstStyle/>
        <a:p>
          <a:endParaRPr lang="de-DE"/>
        </a:p>
      </dgm:t>
    </dgm:pt>
    <dgm:pt modelId="{5D65F75B-CA09-439B-9102-DA4DA3598DCA}" type="sibTrans" cxnId="{BA65ECB7-2A8D-4215-B1D6-C56DDDBED971}">
      <dgm:prSet/>
      <dgm:spPr/>
      <dgm:t>
        <a:bodyPr/>
        <a:lstStyle/>
        <a:p>
          <a:endParaRPr lang="de-DE"/>
        </a:p>
      </dgm:t>
    </dgm:pt>
    <dgm:pt modelId="{F5E1DB09-F08C-4EC0-8FCA-A88ACED874A3}">
      <dgm:prSet phldrT="[Text]"/>
      <dgm:spPr/>
      <dgm:t>
        <a:bodyPr/>
        <a:lstStyle/>
        <a:p>
          <a:r>
            <a:rPr lang="de-DE" b="1" dirty="0"/>
            <a:t>Wichtig! Nur fristgerecht überwiesene Gebühren führen zu einer Platzzusage.</a:t>
          </a:r>
        </a:p>
      </dgm:t>
    </dgm:pt>
    <dgm:pt modelId="{47DF4C75-9293-4AC1-A01D-7C4A86D39DCA}" type="parTrans" cxnId="{2334C124-4AE7-4FB1-837B-877F45F0E6AB}">
      <dgm:prSet/>
      <dgm:spPr/>
      <dgm:t>
        <a:bodyPr/>
        <a:lstStyle/>
        <a:p>
          <a:endParaRPr lang="de-DE"/>
        </a:p>
      </dgm:t>
    </dgm:pt>
    <dgm:pt modelId="{B7C7CFD3-2D7F-46B9-BA96-B965D80A8647}" type="sibTrans" cxnId="{2334C124-4AE7-4FB1-837B-877F45F0E6AB}">
      <dgm:prSet/>
      <dgm:spPr/>
      <dgm:t>
        <a:bodyPr/>
        <a:lstStyle/>
        <a:p>
          <a:endParaRPr lang="de-DE"/>
        </a:p>
      </dgm:t>
    </dgm:pt>
    <dgm:pt modelId="{FBAC0986-4B78-4798-8B2C-AB761DD5F569}">
      <dgm:prSet phldrT="[Text]"/>
      <dgm:spPr/>
      <dgm:t>
        <a:bodyPr/>
        <a:lstStyle/>
        <a:p>
          <a:r>
            <a:rPr lang="de-DE" dirty="0"/>
            <a:t>3-4 Wochen vor dem Ferienbeginn</a:t>
          </a:r>
        </a:p>
      </dgm:t>
    </dgm:pt>
    <dgm:pt modelId="{A4BADF3A-F5AB-4F37-AA32-FBD00B60543E}" type="parTrans" cxnId="{616E9945-E730-48D1-BE5B-AF99534C272D}">
      <dgm:prSet/>
      <dgm:spPr/>
      <dgm:t>
        <a:bodyPr/>
        <a:lstStyle/>
        <a:p>
          <a:endParaRPr lang="de-DE"/>
        </a:p>
      </dgm:t>
    </dgm:pt>
    <dgm:pt modelId="{8D3886AE-6CEA-4538-BC2E-4E3C58BD91F5}" type="sibTrans" cxnId="{616E9945-E730-48D1-BE5B-AF99534C272D}">
      <dgm:prSet/>
      <dgm:spPr/>
      <dgm:t>
        <a:bodyPr/>
        <a:lstStyle/>
        <a:p>
          <a:endParaRPr lang="de-DE"/>
        </a:p>
      </dgm:t>
    </dgm:pt>
    <dgm:pt modelId="{36D3BC9E-E2D4-4E20-B4F8-4BFF426E12F1}">
      <dgm:prSet phldrT="[Text]"/>
      <dgm:spPr/>
      <dgm:t>
        <a:bodyPr/>
        <a:lstStyle/>
        <a:p>
          <a:r>
            <a:rPr lang="de-DE" dirty="0"/>
            <a:t>Platzzusage</a:t>
          </a:r>
        </a:p>
      </dgm:t>
    </dgm:pt>
    <dgm:pt modelId="{AFBAF2B6-77B2-4A21-9CE1-500B5101BF57}" type="parTrans" cxnId="{6BF5DDDF-9E3E-479B-8AB7-B0C75F1ACDFE}">
      <dgm:prSet/>
      <dgm:spPr/>
      <dgm:t>
        <a:bodyPr/>
        <a:lstStyle/>
        <a:p>
          <a:endParaRPr lang="de-DE"/>
        </a:p>
      </dgm:t>
    </dgm:pt>
    <dgm:pt modelId="{76DF8529-6E52-4392-9757-59625BD93961}" type="sibTrans" cxnId="{6BF5DDDF-9E3E-479B-8AB7-B0C75F1ACDFE}">
      <dgm:prSet/>
      <dgm:spPr/>
      <dgm:t>
        <a:bodyPr/>
        <a:lstStyle/>
        <a:p>
          <a:endParaRPr lang="de-DE"/>
        </a:p>
      </dgm:t>
    </dgm:pt>
    <dgm:pt modelId="{0D681DF0-BA4B-4574-852E-8CC4088ADCD3}">
      <dgm:prSet/>
      <dgm:spPr/>
      <dgm:t>
        <a:bodyPr/>
        <a:lstStyle/>
        <a:p>
          <a:r>
            <a:rPr lang="de-DE" dirty="0"/>
            <a:t>1-2 Wochen vor dem Ferienbeginn </a:t>
          </a:r>
        </a:p>
      </dgm:t>
    </dgm:pt>
    <dgm:pt modelId="{287D6363-B5B0-4044-A6E5-56077A202C1F}" type="parTrans" cxnId="{35BAD636-3220-4F65-BBD2-9286DF6B06E6}">
      <dgm:prSet/>
      <dgm:spPr/>
      <dgm:t>
        <a:bodyPr/>
        <a:lstStyle/>
        <a:p>
          <a:endParaRPr lang="de-DE"/>
        </a:p>
      </dgm:t>
    </dgm:pt>
    <dgm:pt modelId="{A868B437-A413-4F85-9DDA-3050395D2D5E}" type="sibTrans" cxnId="{35BAD636-3220-4F65-BBD2-9286DF6B06E6}">
      <dgm:prSet/>
      <dgm:spPr/>
      <dgm:t>
        <a:bodyPr/>
        <a:lstStyle/>
        <a:p>
          <a:endParaRPr lang="de-DE"/>
        </a:p>
      </dgm:t>
    </dgm:pt>
    <dgm:pt modelId="{81CA9342-509A-4B8F-9937-C52FD242CF66}">
      <dgm:prSet/>
      <dgm:spPr/>
      <dgm:t>
        <a:bodyPr/>
        <a:lstStyle/>
        <a:p>
          <a:r>
            <a:rPr lang="de-DE" dirty="0"/>
            <a:t>Ferienbesprechung mit allen angemeldeten Kindern und Ferienprogramm</a:t>
          </a:r>
        </a:p>
      </dgm:t>
    </dgm:pt>
    <dgm:pt modelId="{50566B67-3D3A-4C67-9AED-5A270AA23EC8}" type="parTrans" cxnId="{73C9182E-C410-4CCC-9EB7-1A2FA9D07CFB}">
      <dgm:prSet/>
      <dgm:spPr/>
      <dgm:t>
        <a:bodyPr/>
        <a:lstStyle/>
        <a:p>
          <a:endParaRPr lang="de-DE"/>
        </a:p>
      </dgm:t>
    </dgm:pt>
    <dgm:pt modelId="{7773B29B-876A-43AD-AE85-35C6F6C75619}" type="sibTrans" cxnId="{73C9182E-C410-4CCC-9EB7-1A2FA9D07CFB}">
      <dgm:prSet/>
      <dgm:spPr/>
      <dgm:t>
        <a:bodyPr/>
        <a:lstStyle/>
        <a:p>
          <a:endParaRPr lang="de-DE"/>
        </a:p>
      </dgm:t>
    </dgm:pt>
    <dgm:pt modelId="{E390A046-16D7-4173-9DF0-81CCD17EED02}" type="pres">
      <dgm:prSet presAssocID="{50EB9BDA-75FA-4371-A359-08DD9EF44FA9}" presName="Name0" presStyleCnt="0">
        <dgm:presLayoutVars>
          <dgm:dir/>
          <dgm:animLvl val="lvl"/>
          <dgm:resizeHandles val="exact"/>
        </dgm:presLayoutVars>
      </dgm:prSet>
      <dgm:spPr/>
    </dgm:pt>
    <dgm:pt modelId="{4ACD18A0-CE5A-474E-A003-80E4F34569CC}" type="pres">
      <dgm:prSet presAssocID="{0D681DF0-BA4B-4574-852E-8CC4088ADCD3}" presName="boxAndChildren" presStyleCnt="0"/>
      <dgm:spPr/>
    </dgm:pt>
    <dgm:pt modelId="{372217C1-0498-42F2-8953-42CC6EAD9A38}" type="pres">
      <dgm:prSet presAssocID="{0D681DF0-BA4B-4574-852E-8CC4088ADCD3}" presName="parentTextBox" presStyleLbl="node1" presStyleIdx="0" presStyleCnt="4"/>
      <dgm:spPr/>
    </dgm:pt>
    <dgm:pt modelId="{72B3C23F-A561-49DC-B84E-D9210DF17C7D}" type="pres">
      <dgm:prSet presAssocID="{0D681DF0-BA4B-4574-852E-8CC4088ADCD3}" presName="entireBox" presStyleLbl="node1" presStyleIdx="0" presStyleCnt="4"/>
      <dgm:spPr/>
    </dgm:pt>
    <dgm:pt modelId="{9ABF4EB9-F4BB-41EE-9D7D-2A02A1458C4E}" type="pres">
      <dgm:prSet presAssocID="{0D681DF0-BA4B-4574-852E-8CC4088ADCD3}" presName="descendantBox" presStyleCnt="0"/>
      <dgm:spPr/>
    </dgm:pt>
    <dgm:pt modelId="{7626F3A1-C68D-4C3E-8BC2-C8FA56BFB559}" type="pres">
      <dgm:prSet presAssocID="{81CA9342-509A-4B8F-9937-C52FD242CF66}" presName="childTextBox" presStyleLbl="fgAccFollowNode1" presStyleIdx="0" presStyleCnt="6">
        <dgm:presLayoutVars>
          <dgm:bulletEnabled val="1"/>
        </dgm:presLayoutVars>
      </dgm:prSet>
      <dgm:spPr/>
    </dgm:pt>
    <dgm:pt modelId="{05BFA3DE-1C66-4B66-A00D-4AE565460F53}" type="pres">
      <dgm:prSet presAssocID="{8D3886AE-6CEA-4538-BC2E-4E3C58BD91F5}" presName="sp" presStyleCnt="0"/>
      <dgm:spPr/>
    </dgm:pt>
    <dgm:pt modelId="{B96EF3B3-2D68-438D-A781-D0F823B7C4A2}" type="pres">
      <dgm:prSet presAssocID="{FBAC0986-4B78-4798-8B2C-AB761DD5F569}" presName="arrowAndChildren" presStyleCnt="0"/>
      <dgm:spPr/>
    </dgm:pt>
    <dgm:pt modelId="{3E60D1D5-AA66-4583-997A-99E0C1CA071D}" type="pres">
      <dgm:prSet presAssocID="{FBAC0986-4B78-4798-8B2C-AB761DD5F569}" presName="parentTextArrow" presStyleLbl="node1" presStyleIdx="0" presStyleCnt="4"/>
      <dgm:spPr/>
    </dgm:pt>
    <dgm:pt modelId="{E2CC0DA3-D2FE-417E-ABFE-D0491E9B0FDF}" type="pres">
      <dgm:prSet presAssocID="{FBAC0986-4B78-4798-8B2C-AB761DD5F569}" presName="arrow" presStyleLbl="node1" presStyleIdx="1" presStyleCnt="4"/>
      <dgm:spPr/>
    </dgm:pt>
    <dgm:pt modelId="{ADC84222-0507-4FCE-8CA0-7172EF148271}" type="pres">
      <dgm:prSet presAssocID="{FBAC0986-4B78-4798-8B2C-AB761DD5F569}" presName="descendantArrow" presStyleCnt="0"/>
      <dgm:spPr/>
    </dgm:pt>
    <dgm:pt modelId="{7A6A4AE2-EFE6-4FBE-869E-85F251AC579D}" type="pres">
      <dgm:prSet presAssocID="{36D3BC9E-E2D4-4E20-B4F8-4BFF426E12F1}" presName="childTextArrow" presStyleLbl="fgAccFollowNode1" presStyleIdx="1" presStyleCnt="6">
        <dgm:presLayoutVars>
          <dgm:bulletEnabled val="1"/>
        </dgm:presLayoutVars>
      </dgm:prSet>
      <dgm:spPr/>
    </dgm:pt>
    <dgm:pt modelId="{429E972A-EFF6-4985-8265-12B69F211CA5}" type="pres">
      <dgm:prSet presAssocID="{229CB4FF-1C79-4DCB-A188-FEB1496243F5}" presName="sp" presStyleCnt="0"/>
      <dgm:spPr/>
    </dgm:pt>
    <dgm:pt modelId="{0BB6D193-197E-4078-9147-63FDB2D382D2}" type="pres">
      <dgm:prSet presAssocID="{7DB68195-22E1-4296-9AF5-98D2231D26FD}" presName="arrowAndChildren" presStyleCnt="0"/>
      <dgm:spPr/>
    </dgm:pt>
    <dgm:pt modelId="{DA52767D-B102-44FA-BF1F-B6D5E5C3A313}" type="pres">
      <dgm:prSet presAssocID="{7DB68195-22E1-4296-9AF5-98D2231D26FD}" presName="parentTextArrow" presStyleLbl="node1" presStyleIdx="1" presStyleCnt="4"/>
      <dgm:spPr/>
    </dgm:pt>
    <dgm:pt modelId="{13B50D78-8309-48DF-93CA-14F96880AD21}" type="pres">
      <dgm:prSet presAssocID="{7DB68195-22E1-4296-9AF5-98D2231D26FD}" presName="arrow" presStyleLbl="node1" presStyleIdx="2" presStyleCnt="4" custLinFactNeighborX="-785" custLinFactNeighborY="203"/>
      <dgm:spPr/>
    </dgm:pt>
    <dgm:pt modelId="{655A833D-4F62-4CC3-8BFB-4383EFADC011}" type="pres">
      <dgm:prSet presAssocID="{7DB68195-22E1-4296-9AF5-98D2231D26FD}" presName="descendantArrow" presStyleCnt="0"/>
      <dgm:spPr/>
    </dgm:pt>
    <dgm:pt modelId="{5975ADA5-B1C8-4D9C-AE92-2C4EAEF9AF00}" type="pres">
      <dgm:prSet presAssocID="{E78B36AF-DEFE-4CA2-AFF4-8F11CC3FF330}" presName="childTextArrow" presStyleLbl="fgAccFollowNode1" presStyleIdx="2" presStyleCnt="6">
        <dgm:presLayoutVars>
          <dgm:bulletEnabled val="1"/>
        </dgm:presLayoutVars>
      </dgm:prSet>
      <dgm:spPr/>
    </dgm:pt>
    <dgm:pt modelId="{8961E736-8658-4AFF-8A1D-E21112F7B169}" type="pres">
      <dgm:prSet presAssocID="{F5E1DB09-F08C-4EC0-8FCA-A88ACED874A3}" presName="childTextArrow" presStyleLbl="fgAccFollowNode1" presStyleIdx="3" presStyleCnt="6">
        <dgm:presLayoutVars>
          <dgm:bulletEnabled val="1"/>
        </dgm:presLayoutVars>
      </dgm:prSet>
      <dgm:spPr/>
    </dgm:pt>
    <dgm:pt modelId="{0826A3D6-CD4E-4B77-8525-C3C707B1158F}" type="pres">
      <dgm:prSet presAssocID="{1066D244-B3D3-495F-AC1F-319E6AAEE9FF}" presName="sp" presStyleCnt="0"/>
      <dgm:spPr/>
    </dgm:pt>
    <dgm:pt modelId="{AC3406DD-9036-4B27-9C3F-DD5FA52DCB65}" type="pres">
      <dgm:prSet presAssocID="{F8816A02-BAE0-42F5-BD3A-282A8B481A9B}" presName="arrowAndChildren" presStyleCnt="0"/>
      <dgm:spPr/>
    </dgm:pt>
    <dgm:pt modelId="{583B6816-42A2-4927-A9E7-19AADBFB35E9}" type="pres">
      <dgm:prSet presAssocID="{F8816A02-BAE0-42F5-BD3A-282A8B481A9B}" presName="parentTextArrow" presStyleLbl="node1" presStyleIdx="2" presStyleCnt="4"/>
      <dgm:spPr/>
    </dgm:pt>
    <dgm:pt modelId="{00DDBC4A-51D4-47C5-AFF7-451E2FF835E3}" type="pres">
      <dgm:prSet presAssocID="{F8816A02-BAE0-42F5-BD3A-282A8B481A9B}" presName="arrow" presStyleLbl="node1" presStyleIdx="3" presStyleCnt="4"/>
      <dgm:spPr/>
    </dgm:pt>
    <dgm:pt modelId="{03038E21-8A78-47DD-B457-B89E2B17D0E4}" type="pres">
      <dgm:prSet presAssocID="{F8816A02-BAE0-42F5-BD3A-282A8B481A9B}" presName="descendantArrow" presStyleCnt="0"/>
      <dgm:spPr/>
    </dgm:pt>
    <dgm:pt modelId="{2FA06FAB-534A-4338-8A48-6307008E2249}" type="pres">
      <dgm:prSet presAssocID="{04D2F0C7-CB76-4AA9-BCF6-45810EC0F01D}" presName="childTextArrow" presStyleLbl="fgAccFollowNode1" presStyleIdx="4" presStyleCnt="6">
        <dgm:presLayoutVars>
          <dgm:bulletEnabled val="1"/>
        </dgm:presLayoutVars>
      </dgm:prSet>
      <dgm:spPr/>
    </dgm:pt>
    <dgm:pt modelId="{49B0323F-D427-4B0B-9F74-C4C01AC1A3E0}" type="pres">
      <dgm:prSet presAssocID="{FE215D09-1BAB-44B4-8B04-D1FB1BB01DFA}" presName="childTextArrow" presStyleLbl="fgAccFollowNode1" presStyleIdx="5" presStyleCnt="6">
        <dgm:presLayoutVars>
          <dgm:bulletEnabled val="1"/>
        </dgm:presLayoutVars>
      </dgm:prSet>
      <dgm:spPr/>
    </dgm:pt>
  </dgm:ptLst>
  <dgm:cxnLst>
    <dgm:cxn modelId="{FC4FEE20-2E22-4C49-A345-90B550D7CE0A}" type="presOf" srcId="{0D681DF0-BA4B-4574-852E-8CC4088ADCD3}" destId="{72B3C23F-A561-49DC-B84E-D9210DF17C7D}" srcOrd="1" destOrd="0" presId="urn:microsoft.com/office/officeart/2005/8/layout/process4"/>
    <dgm:cxn modelId="{822BD423-0730-4DDF-ACFC-B1402B7C0EA1}" type="presOf" srcId="{FE215D09-1BAB-44B4-8B04-D1FB1BB01DFA}" destId="{49B0323F-D427-4B0B-9F74-C4C01AC1A3E0}" srcOrd="0" destOrd="0" presId="urn:microsoft.com/office/officeart/2005/8/layout/process4"/>
    <dgm:cxn modelId="{2334C124-4AE7-4FB1-837B-877F45F0E6AB}" srcId="{7DB68195-22E1-4296-9AF5-98D2231D26FD}" destId="{F5E1DB09-F08C-4EC0-8FCA-A88ACED874A3}" srcOrd="1" destOrd="0" parTransId="{47DF4C75-9293-4AC1-A01D-7C4A86D39DCA}" sibTransId="{B7C7CFD3-2D7F-46B9-BA96-B965D80A8647}"/>
    <dgm:cxn modelId="{53314027-05D3-4394-9E03-21CDD28AC6A2}" type="presOf" srcId="{F8816A02-BAE0-42F5-BD3A-282A8B481A9B}" destId="{00DDBC4A-51D4-47C5-AFF7-451E2FF835E3}" srcOrd="1" destOrd="0" presId="urn:microsoft.com/office/officeart/2005/8/layout/process4"/>
    <dgm:cxn modelId="{73C9182E-C410-4CCC-9EB7-1A2FA9D07CFB}" srcId="{0D681DF0-BA4B-4574-852E-8CC4088ADCD3}" destId="{81CA9342-509A-4B8F-9937-C52FD242CF66}" srcOrd="0" destOrd="0" parTransId="{50566B67-3D3A-4C67-9AED-5A270AA23EC8}" sibTransId="{7773B29B-876A-43AD-AE85-35C6F6C75619}"/>
    <dgm:cxn modelId="{503A642E-7972-4406-9F5B-B30EA8055304}" type="presOf" srcId="{36D3BC9E-E2D4-4E20-B4F8-4BFF426E12F1}" destId="{7A6A4AE2-EFE6-4FBE-869E-85F251AC579D}" srcOrd="0" destOrd="0" presId="urn:microsoft.com/office/officeart/2005/8/layout/process4"/>
    <dgm:cxn modelId="{35BAD636-3220-4F65-BBD2-9286DF6B06E6}" srcId="{50EB9BDA-75FA-4371-A359-08DD9EF44FA9}" destId="{0D681DF0-BA4B-4574-852E-8CC4088ADCD3}" srcOrd="3" destOrd="0" parTransId="{287D6363-B5B0-4044-A6E5-56077A202C1F}" sibTransId="{A868B437-A413-4F85-9DDA-3050395D2D5E}"/>
    <dgm:cxn modelId="{A280FA36-5F46-4F49-B060-215BC1D6024D}" type="presOf" srcId="{F5E1DB09-F08C-4EC0-8FCA-A88ACED874A3}" destId="{8961E736-8658-4AFF-8A1D-E21112F7B169}" srcOrd="0" destOrd="0" presId="urn:microsoft.com/office/officeart/2005/8/layout/process4"/>
    <dgm:cxn modelId="{593CD937-A27E-4F80-8839-84AA22995C47}" type="presOf" srcId="{F8816A02-BAE0-42F5-BD3A-282A8B481A9B}" destId="{583B6816-42A2-4927-A9E7-19AADBFB35E9}" srcOrd="0" destOrd="0" presId="urn:microsoft.com/office/officeart/2005/8/layout/process4"/>
    <dgm:cxn modelId="{8B565B62-CB45-458A-BC18-B3B3AAC77903}" type="presOf" srcId="{E78B36AF-DEFE-4CA2-AFF4-8F11CC3FF330}" destId="{5975ADA5-B1C8-4D9C-AE92-2C4EAEF9AF00}" srcOrd="0" destOrd="0" presId="urn:microsoft.com/office/officeart/2005/8/layout/process4"/>
    <dgm:cxn modelId="{616E9945-E730-48D1-BE5B-AF99534C272D}" srcId="{50EB9BDA-75FA-4371-A359-08DD9EF44FA9}" destId="{FBAC0986-4B78-4798-8B2C-AB761DD5F569}" srcOrd="2" destOrd="0" parTransId="{A4BADF3A-F5AB-4F37-AA32-FBD00B60543E}" sibTransId="{8D3886AE-6CEA-4538-BC2E-4E3C58BD91F5}"/>
    <dgm:cxn modelId="{090FF247-2DA1-41E2-8FD7-34A548400D0E}" type="presOf" srcId="{FBAC0986-4B78-4798-8B2C-AB761DD5F569}" destId="{3E60D1D5-AA66-4583-997A-99E0C1CA071D}" srcOrd="0" destOrd="0" presId="urn:microsoft.com/office/officeart/2005/8/layout/process4"/>
    <dgm:cxn modelId="{221C7848-2622-4DA3-929C-5934FB7C922D}" type="presOf" srcId="{04D2F0C7-CB76-4AA9-BCF6-45810EC0F01D}" destId="{2FA06FAB-534A-4338-8A48-6307008E2249}" srcOrd="0" destOrd="0" presId="urn:microsoft.com/office/officeart/2005/8/layout/process4"/>
    <dgm:cxn modelId="{2AAEA069-03F2-4D27-BED5-F1912D1792B3}" type="presOf" srcId="{FBAC0986-4B78-4798-8B2C-AB761DD5F569}" destId="{E2CC0DA3-D2FE-417E-ABFE-D0491E9B0FDF}" srcOrd="1" destOrd="0" presId="urn:microsoft.com/office/officeart/2005/8/layout/process4"/>
    <dgm:cxn modelId="{26BBF873-3EB3-4B2E-93D2-B87A168E60B7}" srcId="{F8816A02-BAE0-42F5-BD3A-282A8B481A9B}" destId="{FE215D09-1BAB-44B4-8B04-D1FB1BB01DFA}" srcOrd="1" destOrd="0" parTransId="{D4D2A112-7B08-47C5-A014-56DE59F3656C}" sibTransId="{AD80E052-D46F-4A7C-A469-F2ED65ECDCF9}"/>
    <dgm:cxn modelId="{7A4DD57D-0C56-4F3E-911C-D0BCAE45B5DA}" srcId="{50EB9BDA-75FA-4371-A359-08DD9EF44FA9}" destId="{7DB68195-22E1-4296-9AF5-98D2231D26FD}" srcOrd="1" destOrd="0" parTransId="{C87321B4-41B9-43AC-9729-C0B158C13395}" sibTransId="{229CB4FF-1C79-4DCB-A188-FEB1496243F5}"/>
    <dgm:cxn modelId="{DEDD6E80-5B0C-4DD9-BD67-704C7555C395}" type="presOf" srcId="{81CA9342-509A-4B8F-9937-C52FD242CF66}" destId="{7626F3A1-C68D-4C3E-8BC2-C8FA56BFB559}" srcOrd="0" destOrd="0" presId="urn:microsoft.com/office/officeart/2005/8/layout/process4"/>
    <dgm:cxn modelId="{1A6CED94-AE6A-4129-81CD-BBA5140F690C}" type="presOf" srcId="{7DB68195-22E1-4296-9AF5-98D2231D26FD}" destId="{DA52767D-B102-44FA-BF1F-B6D5E5C3A313}" srcOrd="0" destOrd="0" presId="urn:microsoft.com/office/officeart/2005/8/layout/process4"/>
    <dgm:cxn modelId="{36F772A6-10CA-4C06-BD9F-8EF94DD06F67}" srcId="{F8816A02-BAE0-42F5-BD3A-282A8B481A9B}" destId="{04D2F0C7-CB76-4AA9-BCF6-45810EC0F01D}" srcOrd="0" destOrd="0" parTransId="{7D881F00-01E6-4836-8361-E9A58A24B943}" sibTransId="{7503E74A-BA23-40C3-BACA-3202BF417509}"/>
    <dgm:cxn modelId="{99E75BA8-0050-4D1C-A717-CD636EC96442}" type="presOf" srcId="{50EB9BDA-75FA-4371-A359-08DD9EF44FA9}" destId="{E390A046-16D7-4173-9DF0-81CCD17EED02}" srcOrd="0" destOrd="0" presId="urn:microsoft.com/office/officeart/2005/8/layout/process4"/>
    <dgm:cxn modelId="{BA65ECB7-2A8D-4215-B1D6-C56DDDBED971}" srcId="{7DB68195-22E1-4296-9AF5-98D2231D26FD}" destId="{E78B36AF-DEFE-4CA2-AFF4-8F11CC3FF330}" srcOrd="0" destOrd="0" parTransId="{BAC13715-1787-4C00-9978-4723FCC762CD}" sibTransId="{5D65F75B-CA09-439B-9102-DA4DA3598DCA}"/>
    <dgm:cxn modelId="{FB5679BA-1CDE-4223-B56B-BBE8BF914258}" type="presOf" srcId="{7DB68195-22E1-4296-9AF5-98D2231D26FD}" destId="{13B50D78-8309-48DF-93CA-14F96880AD21}" srcOrd="1" destOrd="0" presId="urn:microsoft.com/office/officeart/2005/8/layout/process4"/>
    <dgm:cxn modelId="{5BF060D2-FB75-4CEF-BF2C-3740056BCCD2}" srcId="{50EB9BDA-75FA-4371-A359-08DD9EF44FA9}" destId="{F8816A02-BAE0-42F5-BD3A-282A8B481A9B}" srcOrd="0" destOrd="0" parTransId="{AF3F279B-3BB8-4B34-AFBB-611BEA02CD1A}" sibTransId="{1066D244-B3D3-495F-AC1F-319E6AAEE9FF}"/>
    <dgm:cxn modelId="{6BF5DDDF-9E3E-479B-8AB7-B0C75F1ACDFE}" srcId="{FBAC0986-4B78-4798-8B2C-AB761DD5F569}" destId="{36D3BC9E-E2D4-4E20-B4F8-4BFF426E12F1}" srcOrd="0" destOrd="0" parTransId="{AFBAF2B6-77B2-4A21-9CE1-500B5101BF57}" sibTransId="{76DF8529-6E52-4392-9757-59625BD93961}"/>
    <dgm:cxn modelId="{699650FF-CA81-482F-9CE9-275E81A183CC}" type="presOf" srcId="{0D681DF0-BA4B-4574-852E-8CC4088ADCD3}" destId="{372217C1-0498-42F2-8953-42CC6EAD9A38}" srcOrd="0" destOrd="0" presId="urn:microsoft.com/office/officeart/2005/8/layout/process4"/>
    <dgm:cxn modelId="{0A9A9418-530F-4003-9A05-4E7E25175A1C}" type="presParOf" srcId="{E390A046-16D7-4173-9DF0-81CCD17EED02}" destId="{4ACD18A0-CE5A-474E-A003-80E4F34569CC}" srcOrd="0" destOrd="0" presId="urn:microsoft.com/office/officeart/2005/8/layout/process4"/>
    <dgm:cxn modelId="{6CE44FBF-C201-46CE-995F-456CAFA6D5C1}" type="presParOf" srcId="{4ACD18A0-CE5A-474E-A003-80E4F34569CC}" destId="{372217C1-0498-42F2-8953-42CC6EAD9A38}" srcOrd="0" destOrd="0" presId="urn:microsoft.com/office/officeart/2005/8/layout/process4"/>
    <dgm:cxn modelId="{4687AB5F-16CE-4F91-AC24-26B0348D9745}" type="presParOf" srcId="{4ACD18A0-CE5A-474E-A003-80E4F34569CC}" destId="{72B3C23F-A561-49DC-B84E-D9210DF17C7D}" srcOrd="1" destOrd="0" presId="urn:microsoft.com/office/officeart/2005/8/layout/process4"/>
    <dgm:cxn modelId="{DE99409A-3044-4C28-8A8C-4C8E8157594A}" type="presParOf" srcId="{4ACD18A0-CE5A-474E-A003-80E4F34569CC}" destId="{9ABF4EB9-F4BB-41EE-9D7D-2A02A1458C4E}" srcOrd="2" destOrd="0" presId="urn:microsoft.com/office/officeart/2005/8/layout/process4"/>
    <dgm:cxn modelId="{6EE20BEE-9EDA-4161-8A4E-76D784861D03}" type="presParOf" srcId="{9ABF4EB9-F4BB-41EE-9D7D-2A02A1458C4E}" destId="{7626F3A1-C68D-4C3E-8BC2-C8FA56BFB559}" srcOrd="0" destOrd="0" presId="urn:microsoft.com/office/officeart/2005/8/layout/process4"/>
    <dgm:cxn modelId="{CD12E9B7-121E-46BC-A933-CB26BD206F8A}" type="presParOf" srcId="{E390A046-16D7-4173-9DF0-81CCD17EED02}" destId="{05BFA3DE-1C66-4B66-A00D-4AE565460F53}" srcOrd="1" destOrd="0" presId="urn:microsoft.com/office/officeart/2005/8/layout/process4"/>
    <dgm:cxn modelId="{11D66B3C-B1E2-4FD2-86A7-70448BE46CBB}" type="presParOf" srcId="{E390A046-16D7-4173-9DF0-81CCD17EED02}" destId="{B96EF3B3-2D68-438D-A781-D0F823B7C4A2}" srcOrd="2" destOrd="0" presId="urn:microsoft.com/office/officeart/2005/8/layout/process4"/>
    <dgm:cxn modelId="{59542BED-60DC-4DBF-BAF9-F017E1C3C725}" type="presParOf" srcId="{B96EF3B3-2D68-438D-A781-D0F823B7C4A2}" destId="{3E60D1D5-AA66-4583-997A-99E0C1CA071D}" srcOrd="0" destOrd="0" presId="urn:microsoft.com/office/officeart/2005/8/layout/process4"/>
    <dgm:cxn modelId="{8222738F-1704-4D1C-B6C3-7DD90A3EAA8A}" type="presParOf" srcId="{B96EF3B3-2D68-438D-A781-D0F823B7C4A2}" destId="{E2CC0DA3-D2FE-417E-ABFE-D0491E9B0FDF}" srcOrd="1" destOrd="0" presId="urn:microsoft.com/office/officeart/2005/8/layout/process4"/>
    <dgm:cxn modelId="{AB0E8C8E-E6DA-4E64-92DD-F21A02359C47}" type="presParOf" srcId="{B96EF3B3-2D68-438D-A781-D0F823B7C4A2}" destId="{ADC84222-0507-4FCE-8CA0-7172EF148271}" srcOrd="2" destOrd="0" presId="urn:microsoft.com/office/officeart/2005/8/layout/process4"/>
    <dgm:cxn modelId="{03147E69-4FC1-4E66-B927-75D00D63FA3E}" type="presParOf" srcId="{ADC84222-0507-4FCE-8CA0-7172EF148271}" destId="{7A6A4AE2-EFE6-4FBE-869E-85F251AC579D}" srcOrd="0" destOrd="0" presId="urn:microsoft.com/office/officeart/2005/8/layout/process4"/>
    <dgm:cxn modelId="{5AC7EE8A-ABB2-4A6A-B302-29514582FB98}" type="presParOf" srcId="{E390A046-16D7-4173-9DF0-81CCD17EED02}" destId="{429E972A-EFF6-4985-8265-12B69F211CA5}" srcOrd="3" destOrd="0" presId="urn:microsoft.com/office/officeart/2005/8/layout/process4"/>
    <dgm:cxn modelId="{379F9F12-6A08-4103-9905-19E8759B6061}" type="presParOf" srcId="{E390A046-16D7-4173-9DF0-81CCD17EED02}" destId="{0BB6D193-197E-4078-9147-63FDB2D382D2}" srcOrd="4" destOrd="0" presId="urn:microsoft.com/office/officeart/2005/8/layout/process4"/>
    <dgm:cxn modelId="{6145E56C-04B4-4511-8CF7-99DD35F560E2}" type="presParOf" srcId="{0BB6D193-197E-4078-9147-63FDB2D382D2}" destId="{DA52767D-B102-44FA-BF1F-B6D5E5C3A313}" srcOrd="0" destOrd="0" presId="urn:microsoft.com/office/officeart/2005/8/layout/process4"/>
    <dgm:cxn modelId="{D6240A2D-082A-4F28-9C85-3CC4358801E4}" type="presParOf" srcId="{0BB6D193-197E-4078-9147-63FDB2D382D2}" destId="{13B50D78-8309-48DF-93CA-14F96880AD21}" srcOrd="1" destOrd="0" presId="urn:microsoft.com/office/officeart/2005/8/layout/process4"/>
    <dgm:cxn modelId="{6FB4E841-7468-4B0A-A477-5F9F66567F9C}" type="presParOf" srcId="{0BB6D193-197E-4078-9147-63FDB2D382D2}" destId="{655A833D-4F62-4CC3-8BFB-4383EFADC011}" srcOrd="2" destOrd="0" presId="urn:microsoft.com/office/officeart/2005/8/layout/process4"/>
    <dgm:cxn modelId="{3723A4DB-1D10-49CA-BD18-07F101449030}" type="presParOf" srcId="{655A833D-4F62-4CC3-8BFB-4383EFADC011}" destId="{5975ADA5-B1C8-4D9C-AE92-2C4EAEF9AF00}" srcOrd="0" destOrd="0" presId="urn:microsoft.com/office/officeart/2005/8/layout/process4"/>
    <dgm:cxn modelId="{5E1D8BEE-C4D6-45AC-94EF-6E796A90F69E}" type="presParOf" srcId="{655A833D-4F62-4CC3-8BFB-4383EFADC011}" destId="{8961E736-8658-4AFF-8A1D-E21112F7B169}" srcOrd="1" destOrd="0" presId="urn:microsoft.com/office/officeart/2005/8/layout/process4"/>
    <dgm:cxn modelId="{AC2E5FE5-5735-4EC8-AE60-4DB5A8A75D6E}" type="presParOf" srcId="{E390A046-16D7-4173-9DF0-81CCD17EED02}" destId="{0826A3D6-CD4E-4B77-8525-C3C707B1158F}" srcOrd="5" destOrd="0" presId="urn:microsoft.com/office/officeart/2005/8/layout/process4"/>
    <dgm:cxn modelId="{5F44B8EF-AF49-499D-8209-E1B83AB7F21C}" type="presParOf" srcId="{E390A046-16D7-4173-9DF0-81CCD17EED02}" destId="{AC3406DD-9036-4B27-9C3F-DD5FA52DCB65}" srcOrd="6" destOrd="0" presId="urn:microsoft.com/office/officeart/2005/8/layout/process4"/>
    <dgm:cxn modelId="{AC820CA8-ABA6-4656-B41B-97556CDE844B}" type="presParOf" srcId="{AC3406DD-9036-4B27-9C3F-DD5FA52DCB65}" destId="{583B6816-42A2-4927-A9E7-19AADBFB35E9}" srcOrd="0" destOrd="0" presId="urn:microsoft.com/office/officeart/2005/8/layout/process4"/>
    <dgm:cxn modelId="{D6D253C9-334F-4EDC-BF47-7EAAAAC461F1}" type="presParOf" srcId="{AC3406DD-9036-4B27-9C3F-DD5FA52DCB65}" destId="{00DDBC4A-51D4-47C5-AFF7-451E2FF835E3}" srcOrd="1" destOrd="0" presId="urn:microsoft.com/office/officeart/2005/8/layout/process4"/>
    <dgm:cxn modelId="{3E781DD4-BB8B-4D7D-89FC-AE24295B1F3C}" type="presParOf" srcId="{AC3406DD-9036-4B27-9C3F-DD5FA52DCB65}" destId="{03038E21-8A78-47DD-B457-B89E2B17D0E4}" srcOrd="2" destOrd="0" presId="urn:microsoft.com/office/officeart/2005/8/layout/process4"/>
    <dgm:cxn modelId="{7A7D8AA9-3A94-4493-A475-404381C17AA4}" type="presParOf" srcId="{03038E21-8A78-47DD-B457-B89E2B17D0E4}" destId="{2FA06FAB-534A-4338-8A48-6307008E2249}" srcOrd="0" destOrd="0" presId="urn:microsoft.com/office/officeart/2005/8/layout/process4"/>
    <dgm:cxn modelId="{258F1CB5-6B5F-409B-A1C4-324E3775EF61}" type="presParOf" srcId="{03038E21-8A78-47DD-B457-B89E2B17D0E4}" destId="{49B0323F-D427-4B0B-9F74-C4C01AC1A3E0}" srcOrd="1" destOrd="0" presId="urn:microsoft.com/office/officeart/2005/8/layout/process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CB1349-3367-403C-8616-FC1CDB17066B}"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de-DE"/>
        </a:p>
      </dgm:t>
    </dgm:pt>
    <dgm:pt modelId="{17EBCEAD-C6C7-4428-A2DA-590CD958B0D8}">
      <dgm:prSet phldrT="[Text]" custT="1"/>
      <dgm:spPr>
        <a:solidFill>
          <a:schemeClr val="accent6"/>
        </a:solidFill>
      </dgm:spPr>
      <dgm:t>
        <a:bodyPr/>
        <a:lstStyle/>
        <a:p>
          <a:pPr algn="ctr"/>
          <a:r>
            <a:rPr lang="de-DE" sz="2400" dirty="0"/>
            <a:t>erste Woche der Osterferien –</a:t>
          </a:r>
        </a:p>
        <a:p>
          <a:pPr algn="ctr"/>
          <a:r>
            <a:rPr lang="de-DE" sz="2400" b="1" u="sng" dirty="0"/>
            <a:t>07.04. – 11.04.2025 </a:t>
          </a:r>
        </a:p>
      </dgm:t>
    </dgm:pt>
    <dgm:pt modelId="{099C7BC8-B98C-41DD-BB48-C3B98009F7A7}" type="parTrans" cxnId="{C1A9D2A2-F732-4B36-B676-E410021A6B75}">
      <dgm:prSet/>
      <dgm:spPr/>
      <dgm:t>
        <a:bodyPr/>
        <a:lstStyle/>
        <a:p>
          <a:endParaRPr lang="de-DE" sz="2400"/>
        </a:p>
      </dgm:t>
    </dgm:pt>
    <dgm:pt modelId="{E1E1B65C-F894-4C3E-A799-C81329AA2E62}" type="sibTrans" cxnId="{C1A9D2A2-F732-4B36-B676-E410021A6B75}">
      <dgm:prSet/>
      <dgm:spPr/>
      <dgm:t>
        <a:bodyPr/>
        <a:lstStyle/>
        <a:p>
          <a:endParaRPr lang="de-DE" sz="2400"/>
        </a:p>
      </dgm:t>
    </dgm:pt>
    <dgm:pt modelId="{EDAE4582-A9DE-4F08-A85F-27C52C100E0C}">
      <dgm:prSet phldrT="[Text]" custT="1"/>
      <dgm:spPr>
        <a:solidFill>
          <a:schemeClr val="accent2">
            <a:lumMod val="40000"/>
            <a:lumOff val="60000"/>
          </a:schemeClr>
        </a:solidFill>
      </dgm:spPr>
      <dgm:t>
        <a:bodyPr/>
        <a:lstStyle/>
        <a:p>
          <a:pPr algn="ctr"/>
          <a:r>
            <a:rPr lang="de-DE" sz="2400" dirty="0"/>
            <a:t>erste, zweite und dritte Woche der Sommerferien – </a:t>
          </a:r>
        </a:p>
        <a:p>
          <a:pPr algn="ctr"/>
          <a:r>
            <a:rPr lang="de-DE" sz="2400" b="1" u="sng" dirty="0"/>
            <a:t>07.07 – 25.07.2025</a:t>
          </a:r>
        </a:p>
      </dgm:t>
    </dgm:pt>
    <dgm:pt modelId="{CEAFF102-2078-4DD7-BDD8-E32749F66112}" type="parTrans" cxnId="{DA5EC2B8-7569-4FFC-83D1-425F5EB757A4}">
      <dgm:prSet/>
      <dgm:spPr/>
      <dgm:t>
        <a:bodyPr/>
        <a:lstStyle/>
        <a:p>
          <a:endParaRPr lang="de-DE" sz="2400"/>
        </a:p>
      </dgm:t>
    </dgm:pt>
    <dgm:pt modelId="{E03CFB93-15E0-4E7F-BF7F-024A028F2A96}" type="sibTrans" cxnId="{DA5EC2B8-7569-4FFC-83D1-425F5EB757A4}">
      <dgm:prSet/>
      <dgm:spPr/>
      <dgm:t>
        <a:bodyPr/>
        <a:lstStyle/>
        <a:p>
          <a:endParaRPr lang="de-DE" sz="2400"/>
        </a:p>
      </dgm:t>
    </dgm:pt>
    <dgm:pt modelId="{3DB9EF46-A7B7-4E1B-B8D0-BC9E935333E7}">
      <dgm:prSet phldrT="[Text]" custT="1"/>
      <dgm:spPr>
        <a:solidFill>
          <a:schemeClr val="accent2">
            <a:lumMod val="75000"/>
          </a:schemeClr>
        </a:solidFill>
      </dgm:spPr>
      <dgm:t>
        <a:bodyPr/>
        <a:lstStyle/>
        <a:p>
          <a:pPr algn="ctr"/>
          <a:r>
            <a:rPr lang="de-DE" sz="2400" dirty="0"/>
            <a:t>erste Woche der Herbstferien – </a:t>
          </a:r>
        </a:p>
        <a:p>
          <a:pPr algn="ctr"/>
          <a:r>
            <a:rPr lang="de-DE" sz="2400" b="1" u="sng" dirty="0"/>
            <a:t>06.10. – 10.10.2025</a:t>
          </a:r>
        </a:p>
      </dgm:t>
    </dgm:pt>
    <dgm:pt modelId="{1A6C3B9F-5A89-4196-BA7F-9734ED7345C3}" type="parTrans" cxnId="{6E9D0B95-6468-4814-B681-1E502B50440D}">
      <dgm:prSet/>
      <dgm:spPr/>
      <dgm:t>
        <a:bodyPr/>
        <a:lstStyle/>
        <a:p>
          <a:endParaRPr lang="de-DE" sz="2400"/>
        </a:p>
      </dgm:t>
    </dgm:pt>
    <dgm:pt modelId="{FFAADDB4-1AC6-453B-A08B-F1D31657F497}" type="sibTrans" cxnId="{6E9D0B95-6468-4814-B681-1E502B50440D}">
      <dgm:prSet/>
      <dgm:spPr/>
      <dgm:t>
        <a:bodyPr/>
        <a:lstStyle/>
        <a:p>
          <a:endParaRPr lang="de-DE" sz="2400"/>
        </a:p>
      </dgm:t>
    </dgm:pt>
    <dgm:pt modelId="{783044D9-1790-46D8-A286-DA15A0B90460}">
      <dgm:prSet custT="1"/>
      <dgm:spPr>
        <a:solidFill>
          <a:schemeClr val="accent2">
            <a:lumMod val="60000"/>
            <a:lumOff val="40000"/>
          </a:schemeClr>
        </a:solidFill>
      </dgm:spPr>
      <dgm:t>
        <a:bodyPr/>
        <a:lstStyle/>
        <a:p>
          <a:pPr algn="ctr"/>
          <a:r>
            <a:rPr lang="de-DE" sz="2400" b="0" u="none" dirty="0"/>
            <a:t>letzte Woche der Winterferien </a:t>
          </a:r>
        </a:p>
        <a:p>
          <a:pPr algn="ctr"/>
          <a:r>
            <a:rPr lang="de-DE" sz="2400" b="1" u="sng" dirty="0"/>
            <a:t>05.01. – 10.01.2026</a:t>
          </a:r>
        </a:p>
      </dgm:t>
    </dgm:pt>
    <dgm:pt modelId="{D76D689C-7B0F-42C4-9465-995388B94913}" type="parTrans" cxnId="{53D8663E-8CE5-404E-9011-86E888877759}">
      <dgm:prSet/>
      <dgm:spPr/>
      <dgm:t>
        <a:bodyPr/>
        <a:lstStyle/>
        <a:p>
          <a:endParaRPr lang="de-DE" sz="2400"/>
        </a:p>
      </dgm:t>
    </dgm:pt>
    <dgm:pt modelId="{3007FB95-DFE2-4953-B49F-39BD9CB627AE}" type="sibTrans" cxnId="{53D8663E-8CE5-404E-9011-86E888877759}">
      <dgm:prSet/>
      <dgm:spPr/>
      <dgm:t>
        <a:bodyPr/>
        <a:lstStyle/>
        <a:p>
          <a:endParaRPr lang="de-DE" sz="2400"/>
        </a:p>
      </dgm:t>
    </dgm:pt>
    <dgm:pt modelId="{FE846085-1F79-4E98-ACB8-00769DD69CFE}" type="pres">
      <dgm:prSet presAssocID="{A9CB1349-3367-403C-8616-FC1CDB17066B}" presName="linear" presStyleCnt="0">
        <dgm:presLayoutVars>
          <dgm:dir/>
          <dgm:animLvl val="lvl"/>
          <dgm:resizeHandles val="exact"/>
        </dgm:presLayoutVars>
      </dgm:prSet>
      <dgm:spPr/>
    </dgm:pt>
    <dgm:pt modelId="{E720DFF8-A37F-4E66-B170-2BFAA6DA78DF}" type="pres">
      <dgm:prSet presAssocID="{17EBCEAD-C6C7-4428-A2DA-590CD958B0D8}" presName="parentLin" presStyleCnt="0"/>
      <dgm:spPr/>
    </dgm:pt>
    <dgm:pt modelId="{12C04BFE-97C8-4EBE-AC87-EDE70438472C}" type="pres">
      <dgm:prSet presAssocID="{17EBCEAD-C6C7-4428-A2DA-590CD958B0D8}" presName="parentLeftMargin" presStyleLbl="node1" presStyleIdx="0" presStyleCnt="4"/>
      <dgm:spPr/>
    </dgm:pt>
    <dgm:pt modelId="{EC217546-B242-4271-A5DE-4BBCD7C56E95}" type="pres">
      <dgm:prSet presAssocID="{17EBCEAD-C6C7-4428-A2DA-590CD958B0D8}" presName="parentText" presStyleLbl="node1" presStyleIdx="0" presStyleCnt="4" custScaleX="113235" custScaleY="212720">
        <dgm:presLayoutVars>
          <dgm:chMax val="0"/>
          <dgm:bulletEnabled val="1"/>
        </dgm:presLayoutVars>
      </dgm:prSet>
      <dgm:spPr/>
    </dgm:pt>
    <dgm:pt modelId="{557273AA-0992-4797-8856-A3AD144C5ABC}" type="pres">
      <dgm:prSet presAssocID="{17EBCEAD-C6C7-4428-A2DA-590CD958B0D8}" presName="negativeSpace" presStyleCnt="0"/>
      <dgm:spPr/>
    </dgm:pt>
    <dgm:pt modelId="{A189CF7A-6568-4875-9809-D40398089754}" type="pres">
      <dgm:prSet presAssocID="{17EBCEAD-C6C7-4428-A2DA-590CD958B0D8}" presName="childText" presStyleLbl="conFgAcc1" presStyleIdx="0" presStyleCnt="4" custLinFactY="-66321" custLinFactNeighborY="-100000">
        <dgm:presLayoutVars>
          <dgm:bulletEnabled val="1"/>
        </dgm:presLayoutVars>
      </dgm:prSet>
      <dgm:spPr>
        <a:solidFill>
          <a:schemeClr val="accent2">
            <a:alpha val="90000"/>
          </a:schemeClr>
        </a:solidFill>
      </dgm:spPr>
    </dgm:pt>
    <dgm:pt modelId="{D52D93EF-07F9-4CD5-88BD-CC8FF10BF98C}" type="pres">
      <dgm:prSet presAssocID="{E1E1B65C-F894-4C3E-A799-C81329AA2E62}" presName="spaceBetweenRectangles" presStyleCnt="0"/>
      <dgm:spPr/>
    </dgm:pt>
    <dgm:pt modelId="{828A2577-8EE9-41C5-83DC-AFD067ED3231}" type="pres">
      <dgm:prSet presAssocID="{EDAE4582-A9DE-4F08-A85F-27C52C100E0C}" presName="parentLin" presStyleCnt="0"/>
      <dgm:spPr/>
    </dgm:pt>
    <dgm:pt modelId="{2FAB530F-2B14-47AB-8C14-A3E07831251D}" type="pres">
      <dgm:prSet presAssocID="{EDAE4582-A9DE-4F08-A85F-27C52C100E0C}" presName="parentLeftMargin" presStyleLbl="node1" presStyleIdx="0" presStyleCnt="4"/>
      <dgm:spPr/>
    </dgm:pt>
    <dgm:pt modelId="{25911161-57FE-4809-9240-F5D2FE14C479}" type="pres">
      <dgm:prSet presAssocID="{EDAE4582-A9DE-4F08-A85F-27C52C100E0C}" presName="parentText" presStyleLbl="node1" presStyleIdx="1" presStyleCnt="4" custScaleX="113434" custScaleY="256659">
        <dgm:presLayoutVars>
          <dgm:chMax val="0"/>
          <dgm:bulletEnabled val="1"/>
        </dgm:presLayoutVars>
      </dgm:prSet>
      <dgm:spPr/>
    </dgm:pt>
    <dgm:pt modelId="{9AD43600-7898-4574-897A-D9680AD3F06E}" type="pres">
      <dgm:prSet presAssocID="{EDAE4582-A9DE-4F08-A85F-27C52C100E0C}" presName="negativeSpace" presStyleCnt="0"/>
      <dgm:spPr/>
    </dgm:pt>
    <dgm:pt modelId="{31F31202-5E75-4F3A-98A4-3D1D195BB7B7}" type="pres">
      <dgm:prSet presAssocID="{EDAE4582-A9DE-4F08-A85F-27C52C100E0C}" presName="childText" presStyleLbl="conFgAcc1" presStyleIdx="1" presStyleCnt="4" custLinFactY="-100000" custLinFactNeighborX="577" custLinFactNeighborY="-130980">
        <dgm:presLayoutVars>
          <dgm:bulletEnabled val="1"/>
        </dgm:presLayoutVars>
      </dgm:prSet>
      <dgm:spPr>
        <a:solidFill>
          <a:schemeClr val="accent2">
            <a:alpha val="90000"/>
          </a:schemeClr>
        </a:solidFill>
      </dgm:spPr>
    </dgm:pt>
    <dgm:pt modelId="{89B7F2D9-F356-4CAE-BA78-FF1C28075B2E}" type="pres">
      <dgm:prSet presAssocID="{E03CFB93-15E0-4E7F-BF7F-024A028F2A96}" presName="spaceBetweenRectangles" presStyleCnt="0"/>
      <dgm:spPr/>
    </dgm:pt>
    <dgm:pt modelId="{68FFE9F1-9DFC-43F8-A05C-885C1C134ABF}" type="pres">
      <dgm:prSet presAssocID="{3DB9EF46-A7B7-4E1B-B8D0-BC9E935333E7}" presName="parentLin" presStyleCnt="0"/>
      <dgm:spPr/>
    </dgm:pt>
    <dgm:pt modelId="{970F21AD-87B4-4401-BB25-7B39B66278D3}" type="pres">
      <dgm:prSet presAssocID="{3DB9EF46-A7B7-4E1B-B8D0-BC9E935333E7}" presName="parentLeftMargin" presStyleLbl="node1" presStyleIdx="1" presStyleCnt="4"/>
      <dgm:spPr/>
    </dgm:pt>
    <dgm:pt modelId="{E25E71F8-0EE7-4F43-AF56-84305927B11F}" type="pres">
      <dgm:prSet presAssocID="{3DB9EF46-A7B7-4E1B-B8D0-BC9E935333E7}" presName="parentText" presStyleLbl="node1" presStyleIdx="2" presStyleCnt="4" custScaleX="113358" custScaleY="208585">
        <dgm:presLayoutVars>
          <dgm:chMax val="0"/>
          <dgm:bulletEnabled val="1"/>
        </dgm:presLayoutVars>
      </dgm:prSet>
      <dgm:spPr/>
    </dgm:pt>
    <dgm:pt modelId="{1442BB2B-16FE-4F29-A4BE-E77D8E8A060E}" type="pres">
      <dgm:prSet presAssocID="{3DB9EF46-A7B7-4E1B-B8D0-BC9E935333E7}" presName="negativeSpace" presStyleCnt="0"/>
      <dgm:spPr/>
    </dgm:pt>
    <dgm:pt modelId="{1F725242-39C9-4A10-A4C2-BAA7620F0F04}" type="pres">
      <dgm:prSet presAssocID="{3DB9EF46-A7B7-4E1B-B8D0-BC9E935333E7}" presName="childText" presStyleLbl="conFgAcc1" presStyleIdx="2" presStyleCnt="4" custLinFactY="-100000" custLinFactNeighborX="115" custLinFactNeighborY="-153116">
        <dgm:presLayoutVars>
          <dgm:bulletEnabled val="1"/>
        </dgm:presLayoutVars>
      </dgm:prSet>
      <dgm:spPr>
        <a:solidFill>
          <a:schemeClr val="accent2">
            <a:alpha val="90000"/>
          </a:schemeClr>
        </a:solidFill>
      </dgm:spPr>
    </dgm:pt>
    <dgm:pt modelId="{2E10878B-E98A-4DFF-A446-0A058820F200}" type="pres">
      <dgm:prSet presAssocID="{FFAADDB4-1AC6-453B-A08B-F1D31657F497}" presName="spaceBetweenRectangles" presStyleCnt="0"/>
      <dgm:spPr/>
    </dgm:pt>
    <dgm:pt modelId="{1393BDE2-7B30-4512-8BD9-AD8C5CB86842}" type="pres">
      <dgm:prSet presAssocID="{783044D9-1790-46D8-A286-DA15A0B90460}" presName="parentLin" presStyleCnt="0"/>
      <dgm:spPr/>
    </dgm:pt>
    <dgm:pt modelId="{A86E63F2-D26C-4C9E-8B83-F33FD96CF8BA}" type="pres">
      <dgm:prSet presAssocID="{783044D9-1790-46D8-A286-DA15A0B90460}" presName="parentLeftMargin" presStyleLbl="node1" presStyleIdx="2" presStyleCnt="4"/>
      <dgm:spPr/>
    </dgm:pt>
    <dgm:pt modelId="{865989AD-1F6B-484A-9161-27C93BB83B5E}" type="pres">
      <dgm:prSet presAssocID="{783044D9-1790-46D8-A286-DA15A0B90460}" presName="parentText" presStyleLbl="node1" presStyleIdx="3" presStyleCnt="4" custScaleX="113358" custScaleY="204998">
        <dgm:presLayoutVars>
          <dgm:chMax val="0"/>
          <dgm:bulletEnabled val="1"/>
        </dgm:presLayoutVars>
      </dgm:prSet>
      <dgm:spPr/>
    </dgm:pt>
    <dgm:pt modelId="{87CB84E0-3CC6-4365-ACB8-53F2A342E522}" type="pres">
      <dgm:prSet presAssocID="{783044D9-1790-46D8-A286-DA15A0B90460}" presName="negativeSpace" presStyleCnt="0"/>
      <dgm:spPr/>
    </dgm:pt>
    <dgm:pt modelId="{B299A427-9265-4325-A0A8-0CFA40A3605B}" type="pres">
      <dgm:prSet presAssocID="{783044D9-1790-46D8-A286-DA15A0B90460}" presName="childText" presStyleLbl="conFgAcc1" presStyleIdx="3" presStyleCnt="4" custLinFactY="-52895" custLinFactNeighborX="115" custLinFactNeighborY="-100000">
        <dgm:presLayoutVars>
          <dgm:bulletEnabled val="1"/>
        </dgm:presLayoutVars>
      </dgm:prSet>
      <dgm:spPr>
        <a:solidFill>
          <a:schemeClr val="accent2">
            <a:alpha val="90000"/>
          </a:schemeClr>
        </a:solidFill>
      </dgm:spPr>
    </dgm:pt>
  </dgm:ptLst>
  <dgm:cxnLst>
    <dgm:cxn modelId="{7642C301-A28A-4932-B0D0-33ADE60CB306}" type="presOf" srcId="{783044D9-1790-46D8-A286-DA15A0B90460}" destId="{A86E63F2-D26C-4C9E-8B83-F33FD96CF8BA}" srcOrd="0" destOrd="0" presId="urn:microsoft.com/office/officeart/2005/8/layout/list1"/>
    <dgm:cxn modelId="{53D8663E-8CE5-404E-9011-86E888877759}" srcId="{A9CB1349-3367-403C-8616-FC1CDB17066B}" destId="{783044D9-1790-46D8-A286-DA15A0B90460}" srcOrd="3" destOrd="0" parTransId="{D76D689C-7B0F-42C4-9465-995388B94913}" sibTransId="{3007FB95-DFE2-4953-B49F-39BD9CB627AE}"/>
    <dgm:cxn modelId="{8DFDB24F-5A03-4691-A9E6-28B42B67A8B8}" type="presOf" srcId="{3DB9EF46-A7B7-4E1B-B8D0-BC9E935333E7}" destId="{970F21AD-87B4-4401-BB25-7B39B66278D3}" srcOrd="0" destOrd="0" presId="urn:microsoft.com/office/officeart/2005/8/layout/list1"/>
    <dgm:cxn modelId="{6E9D0B95-6468-4814-B681-1E502B50440D}" srcId="{A9CB1349-3367-403C-8616-FC1CDB17066B}" destId="{3DB9EF46-A7B7-4E1B-B8D0-BC9E935333E7}" srcOrd="2" destOrd="0" parTransId="{1A6C3B9F-5A89-4196-BA7F-9734ED7345C3}" sibTransId="{FFAADDB4-1AC6-453B-A08B-F1D31657F497}"/>
    <dgm:cxn modelId="{30B9F695-D784-4755-8585-2382510640EC}" type="presOf" srcId="{17EBCEAD-C6C7-4428-A2DA-590CD958B0D8}" destId="{EC217546-B242-4271-A5DE-4BBCD7C56E95}" srcOrd="1" destOrd="0" presId="urn:microsoft.com/office/officeart/2005/8/layout/list1"/>
    <dgm:cxn modelId="{27CDAC99-EEAB-44F6-94A1-E653DBF58525}" type="presOf" srcId="{EDAE4582-A9DE-4F08-A85F-27C52C100E0C}" destId="{2FAB530F-2B14-47AB-8C14-A3E07831251D}" srcOrd="0" destOrd="0" presId="urn:microsoft.com/office/officeart/2005/8/layout/list1"/>
    <dgm:cxn modelId="{B65DE59D-96B3-463E-8BFD-249E00AC7FEC}" type="presOf" srcId="{17EBCEAD-C6C7-4428-A2DA-590CD958B0D8}" destId="{12C04BFE-97C8-4EBE-AC87-EDE70438472C}" srcOrd="0" destOrd="0" presId="urn:microsoft.com/office/officeart/2005/8/layout/list1"/>
    <dgm:cxn modelId="{C1A9D2A2-F732-4B36-B676-E410021A6B75}" srcId="{A9CB1349-3367-403C-8616-FC1CDB17066B}" destId="{17EBCEAD-C6C7-4428-A2DA-590CD958B0D8}" srcOrd="0" destOrd="0" parTransId="{099C7BC8-B98C-41DD-BB48-C3B98009F7A7}" sibTransId="{E1E1B65C-F894-4C3E-A799-C81329AA2E62}"/>
    <dgm:cxn modelId="{DA5EC2B8-7569-4FFC-83D1-425F5EB757A4}" srcId="{A9CB1349-3367-403C-8616-FC1CDB17066B}" destId="{EDAE4582-A9DE-4F08-A85F-27C52C100E0C}" srcOrd="1" destOrd="0" parTransId="{CEAFF102-2078-4DD7-BDD8-E32749F66112}" sibTransId="{E03CFB93-15E0-4E7F-BF7F-024A028F2A96}"/>
    <dgm:cxn modelId="{E99A18BB-8CEE-4153-AC4E-4BAB4586828D}" type="presOf" srcId="{3DB9EF46-A7B7-4E1B-B8D0-BC9E935333E7}" destId="{E25E71F8-0EE7-4F43-AF56-84305927B11F}" srcOrd="1" destOrd="0" presId="urn:microsoft.com/office/officeart/2005/8/layout/list1"/>
    <dgm:cxn modelId="{B4DFA2C0-7080-45EB-83B6-ED5F906FE565}" type="presOf" srcId="{A9CB1349-3367-403C-8616-FC1CDB17066B}" destId="{FE846085-1F79-4E98-ACB8-00769DD69CFE}" srcOrd="0" destOrd="0" presId="urn:microsoft.com/office/officeart/2005/8/layout/list1"/>
    <dgm:cxn modelId="{E66570C3-0D9D-4DF1-8DFE-3E2D85D2FA2B}" type="presOf" srcId="{783044D9-1790-46D8-A286-DA15A0B90460}" destId="{865989AD-1F6B-484A-9161-27C93BB83B5E}" srcOrd="1" destOrd="0" presId="urn:microsoft.com/office/officeart/2005/8/layout/list1"/>
    <dgm:cxn modelId="{7A6549D8-0CF4-4F61-9AE5-DF36D6DF7794}" type="presOf" srcId="{EDAE4582-A9DE-4F08-A85F-27C52C100E0C}" destId="{25911161-57FE-4809-9240-F5D2FE14C479}" srcOrd="1" destOrd="0" presId="urn:microsoft.com/office/officeart/2005/8/layout/list1"/>
    <dgm:cxn modelId="{5D642E3D-0458-4AAF-AC73-06FDCCCBD605}" type="presParOf" srcId="{FE846085-1F79-4E98-ACB8-00769DD69CFE}" destId="{E720DFF8-A37F-4E66-B170-2BFAA6DA78DF}" srcOrd="0" destOrd="0" presId="urn:microsoft.com/office/officeart/2005/8/layout/list1"/>
    <dgm:cxn modelId="{41241CE8-EF69-4B7F-AC2C-2F90F6165440}" type="presParOf" srcId="{E720DFF8-A37F-4E66-B170-2BFAA6DA78DF}" destId="{12C04BFE-97C8-4EBE-AC87-EDE70438472C}" srcOrd="0" destOrd="0" presId="urn:microsoft.com/office/officeart/2005/8/layout/list1"/>
    <dgm:cxn modelId="{0BE802C3-B6BA-4609-8BF4-CFF9930C05D3}" type="presParOf" srcId="{E720DFF8-A37F-4E66-B170-2BFAA6DA78DF}" destId="{EC217546-B242-4271-A5DE-4BBCD7C56E95}" srcOrd="1" destOrd="0" presId="urn:microsoft.com/office/officeart/2005/8/layout/list1"/>
    <dgm:cxn modelId="{D1FCADB2-E691-4E49-BBEC-5B2664540B5D}" type="presParOf" srcId="{FE846085-1F79-4E98-ACB8-00769DD69CFE}" destId="{557273AA-0992-4797-8856-A3AD144C5ABC}" srcOrd="1" destOrd="0" presId="urn:microsoft.com/office/officeart/2005/8/layout/list1"/>
    <dgm:cxn modelId="{74D77793-B50D-46A0-AD9D-77D097F1231B}" type="presParOf" srcId="{FE846085-1F79-4E98-ACB8-00769DD69CFE}" destId="{A189CF7A-6568-4875-9809-D40398089754}" srcOrd="2" destOrd="0" presId="urn:microsoft.com/office/officeart/2005/8/layout/list1"/>
    <dgm:cxn modelId="{893389EA-F3A6-45AE-8B7A-7ECCD931A863}" type="presParOf" srcId="{FE846085-1F79-4E98-ACB8-00769DD69CFE}" destId="{D52D93EF-07F9-4CD5-88BD-CC8FF10BF98C}" srcOrd="3" destOrd="0" presId="urn:microsoft.com/office/officeart/2005/8/layout/list1"/>
    <dgm:cxn modelId="{75A5525F-02BE-4191-A4A9-E5F3B492971D}" type="presParOf" srcId="{FE846085-1F79-4E98-ACB8-00769DD69CFE}" destId="{828A2577-8EE9-41C5-83DC-AFD067ED3231}" srcOrd="4" destOrd="0" presId="urn:microsoft.com/office/officeart/2005/8/layout/list1"/>
    <dgm:cxn modelId="{06D8DF9B-B700-44A2-BAC7-D5522FFDB565}" type="presParOf" srcId="{828A2577-8EE9-41C5-83DC-AFD067ED3231}" destId="{2FAB530F-2B14-47AB-8C14-A3E07831251D}" srcOrd="0" destOrd="0" presId="urn:microsoft.com/office/officeart/2005/8/layout/list1"/>
    <dgm:cxn modelId="{1A3D4D3F-0017-4470-A7E1-89E396591137}" type="presParOf" srcId="{828A2577-8EE9-41C5-83DC-AFD067ED3231}" destId="{25911161-57FE-4809-9240-F5D2FE14C479}" srcOrd="1" destOrd="0" presId="urn:microsoft.com/office/officeart/2005/8/layout/list1"/>
    <dgm:cxn modelId="{7F9ADDFC-2B7F-4217-9099-7503D4681162}" type="presParOf" srcId="{FE846085-1F79-4E98-ACB8-00769DD69CFE}" destId="{9AD43600-7898-4574-897A-D9680AD3F06E}" srcOrd="5" destOrd="0" presId="urn:microsoft.com/office/officeart/2005/8/layout/list1"/>
    <dgm:cxn modelId="{2B42C4AF-DBDC-4D78-A236-0B5FDA51D347}" type="presParOf" srcId="{FE846085-1F79-4E98-ACB8-00769DD69CFE}" destId="{31F31202-5E75-4F3A-98A4-3D1D195BB7B7}" srcOrd="6" destOrd="0" presId="urn:microsoft.com/office/officeart/2005/8/layout/list1"/>
    <dgm:cxn modelId="{549D4C22-65AD-428D-B2A7-0A1878AC8A6F}" type="presParOf" srcId="{FE846085-1F79-4E98-ACB8-00769DD69CFE}" destId="{89B7F2D9-F356-4CAE-BA78-FF1C28075B2E}" srcOrd="7" destOrd="0" presId="urn:microsoft.com/office/officeart/2005/8/layout/list1"/>
    <dgm:cxn modelId="{5817482C-F150-47F5-833D-D32E75C345AB}" type="presParOf" srcId="{FE846085-1F79-4E98-ACB8-00769DD69CFE}" destId="{68FFE9F1-9DFC-43F8-A05C-885C1C134ABF}" srcOrd="8" destOrd="0" presId="urn:microsoft.com/office/officeart/2005/8/layout/list1"/>
    <dgm:cxn modelId="{95ED4D59-C254-41F3-9B52-C1AEDF6011DC}" type="presParOf" srcId="{68FFE9F1-9DFC-43F8-A05C-885C1C134ABF}" destId="{970F21AD-87B4-4401-BB25-7B39B66278D3}" srcOrd="0" destOrd="0" presId="urn:microsoft.com/office/officeart/2005/8/layout/list1"/>
    <dgm:cxn modelId="{2DF9209E-51B5-4FF8-98C8-5294483FB1F6}" type="presParOf" srcId="{68FFE9F1-9DFC-43F8-A05C-885C1C134ABF}" destId="{E25E71F8-0EE7-4F43-AF56-84305927B11F}" srcOrd="1" destOrd="0" presId="urn:microsoft.com/office/officeart/2005/8/layout/list1"/>
    <dgm:cxn modelId="{A7DCBC01-9DFA-4459-9174-2610296DE72F}" type="presParOf" srcId="{FE846085-1F79-4E98-ACB8-00769DD69CFE}" destId="{1442BB2B-16FE-4F29-A4BE-E77D8E8A060E}" srcOrd="9" destOrd="0" presId="urn:microsoft.com/office/officeart/2005/8/layout/list1"/>
    <dgm:cxn modelId="{53E126DF-268F-4674-AC33-ADAC131F7F0A}" type="presParOf" srcId="{FE846085-1F79-4E98-ACB8-00769DD69CFE}" destId="{1F725242-39C9-4A10-A4C2-BAA7620F0F04}" srcOrd="10" destOrd="0" presId="urn:microsoft.com/office/officeart/2005/8/layout/list1"/>
    <dgm:cxn modelId="{B968D4E9-BE53-4382-A4E9-DFFE352CC6FA}" type="presParOf" srcId="{FE846085-1F79-4E98-ACB8-00769DD69CFE}" destId="{2E10878B-E98A-4DFF-A446-0A058820F200}" srcOrd="11" destOrd="0" presId="urn:microsoft.com/office/officeart/2005/8/layout/list1"/>
    <dgm:cxn modelId="{1BAB4BF9-C1CC-4998-8CD6-B64686ADA689}" type="presParOf" srcId="{FE846085-1F79-4E98-ACB8-00769DD69CFE}" destId="{1393BDE2-7B30-4512-8BD9-AD8C5CB86842}" srcOrd="12" destOrd="0" presId="urn:microsoft.com/office/officeart/2005/8/layout/list1"/>
    <dgm:cxn modelId="{4C5CCB1E-647C-432A-9DE6-EF8FDE6E9291}" type="presParOf" srcId="{1393BDE2-7B30-4512-8BD9-AD8C5CB86842}" destId="{A86E63F2-D26C-4C9E-8B83-F33FD96CF8BA}" srcOrd="0" destOrd="0" presId="urn:microsoft.com/office/officeart/2005/8/layout/list1"/>
    <dgm:cxn modelId="{E11E1695-5001-43B3-8433-903BD3355F96}" type="presParOf" srcId="{1393BDE2-7B30-4512-8BD9-AD8C5CB86842}" destId="{865989AD-1F6B-484A-9161-27C93BB83B5E}" srcOrd="1" destOrd="0" presId="urn:microsoft.com/office/officeart/2005/8/layout/list1"/>
    <dgm:cxn modelId="{B4C4F32E-B37F-4050-84B5-D480723C98D8}" type="presParOf" srcId="{FE846085-1F79-4E98-ACB8-00769DD69CFE}" destId="{87CB84E0-3CC6-4365-ACB8-53F2A342E522}" srcOrd="13" destOrd="0" presId="urn:microsoft.com/office/officeart/2005/8/layout/list1"/>
    <dgm:cxn modelId="{78568F5F-4B9F-4B57-85D6-1FE461831A6D}" type="presParOf" srcId="{FE846085-1F79-4E98-ACB8-00769DD69CFE}" destId="{B299A427-9265-4325-A0A8-0CFA40A3605B}" srcOrd="14"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EB3BF8-DB59-4BB3-8400-3DC49D26E894}" type="doc">
      <dgm:prSet loTypeId="urn:microsoft.com/office/officeart/2005/8/layout/hList6" loCatId="list" qsTypeId="urn:microsoft.com/office/officeart/2005/8/quickstyle/3d3" qsCatId="3D" csTypeId="urn:microsoft.com/office/officeart/2005/8/colors/colorful5" csCatId="colorful" phldr="1"/>
      <dgm:spPr/>
      <dgm:t>
        <a:bodyPr/>
        <a:lstStyle/>
        <a:p>
          <a:endParaRPr lang="de-DE"/>
        </a:p>
      </dgm:t>
    </dgm:pt>
    <dgm:pt modelId="{5A3C521D-5939-42E4-8013-08C3B4C4DCAF}">
      <dgm:prSet phldrT="[Text]"/>
      <dgm:spPr/>
      <dgm:t>
        <a:bodyPr/>
        <a:lstStyle/>
        <a:p>
          <a:r>
            <a:rPr lang="de-DE" b="1" dirty="0"/>
            <a:t>Offene Mensa</a:t>
          </a:r>
        </a:p>
      </dgm:t>
    </dgm:pt>
    <dgm:pt modelId="{E76459AF-AEBD-48AD-80E2-0DEE91A220EB}" type="parTrans" cxnId="{83328748-253F-46B4-A9B2-F2665EBE40DA}">
      <dgm:prSet/>
      <dgm:spPr/>
      <dgm:t>
        <a:bodyPr/>
        <a:lstStyle/>
        <a:p>
          <a:endParaRPr lang="de-DE"/>
        </a:p>
      </dgm:t>
    </dgm:pt>
    <dgm:pt modelId="{171772FC-A261-47FB-8BF0-457F73965AC0}" type="sibTrans" cxnId="{83328748-253F-46B4-A9B2-F2665EBE40DA}">
      <dgm:prSet/>
      <dgm:spPr/>
      <dgm:t>
        <a:bodyPr/>
        <a:lstStyle/>
        <a:p>
          <a:endParaRPr lang="de-DE"/>
        </a:p>
      </dgm:t>
    </dgm:pt>
    <dgm:pt modelId="{F92E95D4-6199-46E2-B571-2619D7C2FE2D}">
      <dgm:prSet phldrT="[Text]"/>
      <dgm:spPr/>
      <dgm:t>
        <a:bodyPr/>
        <a:lstStyle/>
        <a:p>
          <a:r>
            <a:rPr lang="de-DE" dirty="0"/>
            <a:t>11:30 Uhr – 14:00 Uhr</a:t>
          </a:r>
        </a:p>
      </dgm:t>
    </dgm:pt>
    <dgm:pt modelId="{6D1680F6-8942-43F8-BA1D-C54DEAB38FDC}" type="parTrans" cxnId="{EB25725E-E71E-49D8-8951-198E79925B32}">
      <dgm:prSet/>
      <dgm:spPr/>
      <dgm:t>
        <a:bodyPr/>
        <a:lstStyle/>
        <a:p>
          <a:endParaRPr lang="de-DE"/>
        </a:p>
      </dgm:t>
    </dgm:pt>
    <dgm:pt modelId="{8AB806DB-A582-4E10-A178-4BED652BED17}" type="sibTrans" cxnId="{EB25725E-E71E-49D8-8951-198E79925B32}">
      <dgm:prSet/>
      <dgm:spPr/>
      <dgm:t>
        <a:bodyPr/>
        <a:lstStyle/>
        <a:p>
          <a:endParaRPr lang="de-DE"/>
        </a:p>
      </dgm:t>
    </dgm:pt>
    <dgm:pt modelId="{886EB36B-BC3D-484C-949A-180BC2ABAC51}">
      <dgm:prSet phldrT="[Text]"/>
      <dgm:spPr/>
      <dgm:t>
        <a:bodyPr/>
        <a:lstStyle/>
        <a:p>
          <a:r>
            <a:rPr lang="de-DE" dirty="0"/>
            <a:t>13:45 Uhr – „Letzte Chance“</a:t>
          </a:r>
        </a:p>
      </dgm:t>
    </dgm:pt>
    <dgm:pt modelId="{F30F131E-512B-416F-8C00-D8797F299579}" type="parTrans" cxnId="{F19589B0-B89A-4A43-A25D-1E3082A6DA8C}">
      <dgm:prSet/>
      <dgm:spPr/>
      <dgm:t>
        <a:bodyPr/>
        <a:lstStyle/>
        <a:p>
          <a:endParaRPr lang="de-DE"/>
        </a:p>
      </dgm:t>
    </dgm:pt>
    <dgm:pt modelId="{46731BA2-B7B4-4F63-876C-F812E9144406}" type="sibTrans" cxnId="{F19589B0-B89A-4A43-A25D-1E3082A6DA8C}">
      <dgm:prSet/>
      <dgm:spPr/>
      <dgm:t>
        <a:bodyPr/>
        <a:lstStyle/>
        <a:p>
          <a:endParaRPr lang="de-DE"/>
        </a:p>
      </dgm:t>
    </dgm:pt>
    <dgm:pt modelId="{29F8D779-C58C-42CB-8D04-64038FEF1ACF}">
      <dgm:prSet phldrT="[Text]"/>
      <dgm:spPr/>
      <dgm:t>
        <a:bodyPr/>
        <a:lstStyle/>
        <a:p>
          <a:r>
            <a:rPr lang="de-DE" b="1" dirty="0"/>
            <a:t>Betreuung</a:t>
          </a:r>
        </a:p>
      </dgm:t>
    </dgm:pt>
    <dgm:pt modelId="{23DF841C-81FD-49DF-B0C7-3BE573AC4017}" type="parTrans" cxnId="{179B2582-1C6A-413D-A607-BBF64E1C55C9}">
      <dgm:prSet/>
      <dgm:spPr/>
      <dgm:t>
        <a:bodyPr/>
        <a:lstStyle/>
        <a:p>
          <a:endParaRPr lang="de-DE"/>
        </a:p>
      </dgm:t>
    </dgm:pt>
    <dgm:pt modelId="{F8668F08-4849-4F1A-B289-E3F523AE1300}" type="sibTrans" cxnId="{179B2582-1C6A-413D-A607-BBF64E1C55C9}">
      <dgm:prSet/>
      <dgm:spPr/>
      <dgm:t>
        <a:bodyPr/>
        <a:lstStyle/>
        <a:p>
          <a:endParaRPr lang="de-DE"/>
        </a:p>
      </dgm:t>
    </dgm:pt>
    <dgm:pt modelId="{D5E6D9E2-73E4-406C-A518-AA5AE61D7B42}">
      <dgm:prSet phldrT="[Text]"/>
      <dgm:spPr/>
      <dgm:t>
        <a:bodyPr/>
        <a:lstStyle/>
        <a:p>
          <a:r>
            <a:rPr lang="de-DE" dirty="0"/>
            <a:t>Eine pädagogische Betreuungskraft</a:t>
          </a:r>
        </a:p>
      </dgm:t>
    </dgm:pt>
    <dgm:pt modelId="{40A89C9C-BF6D-4A63-B041-E802CB82A0AD}" type="parTrans" cxnId="{480ACB6A-294C-4250-B044-E446B247BB55}">
      <dgm:prSet/>
      <dgm:spPr/>
      <dgm:t>
        <a:bodyPr/>
        <a:lstStyle/>
        <a:p>
          <a:endParaRPr lang="de-DE"/>
        </a:p>
      </dgm:t>
    </dgm:pt>
    <dgm:pt modelId="{B8CF746F-0811-43D3-B70B-8C9CB8D5A73B}" type="sibTrans" cxnId="{480ACB6A-294C-4250-B044-E446B247BB55}">
      <dgm:prSet/>
      <dgm:spPr/>
      <dgm:t>
        <a:bodyPr/>
        <a:lstStyle/>
        <a:p>
          <a:endParaRPr lang="de-DE"/>
        </a:p>
      </dgm:t>
    </dgm:pt>
    <dgm:pt modelId="{0A3FA963-E4EE-4227-A017-660D8D421A47}">
      <dgm:prSet phldrT="[Text]"/>
      <dgm:spPr/>
      <dgm:t>
        <a:bodyPr/>
        <a:lstStyle/>
        <a:p>
          <a:r>
            <a:rPr lang="de-DE" dirty="0"/>
            <a:t>Zwei Küchenkräfte</a:t>
          </a:r>
        </a:p>
      </dgm:t>
    </dgm:pt>
    <dgm:pt modelId="{C0F59DCC-C9BA-43EE-9618-8F924F755204}" type="parTrans" cxnId="{F69E1739-CE8E-4CB0-B924-ADEF981F4DA4}">
      <dgm:prSet/>
      <dgm:spPr/>
      <dgm:t>
        <a:bodyPr/>
        <a:lstStyle/>
        <a:p>
          <a:endParaRPr lang="de-DE"/>
        </a:p>
      </dgm:t>
    </dgm:pt>
    <dgm:pt modelId="{92965C36-AA6B-4154-A916-0D82C5BE32E4}" type="sibTrans" cxnId="{F69E1739-CE8E-4CB0-B924-ADEF981F4DA4}">
      <dgm:prSet/>
      <dgm:spPr/>
      <dgm:t>
        <a:bodyPr/>
        <a:lstStyle/>
        <a:p>
          <a:endParaRPr lang="de-DE"/>
        </a:p>
      </dgm:t>
    </dgm:pt>
    <dgm:pt modelId="{8B46E565-EC98-4A43-98D8-EAE24437DC81}">
      <dgm:prSet phldrT="[Text]"/>
      <dgm:spPr/>
      <dgm:t>
        <a:bodyPr/>
        <a:lstStyle/>
        <a:p>
          <a:r>
            <a:rPr lang="de-DE" b="1" dirty="0"/>
            <a:t>Lieferant</a:t>
          </a:r>
        </a:p>
      </dgm:t>
    </dgm:pt>
    <dgm:pt modelId="{54A0EB9B-DDFB-48BB-9358-BF952A7751E4}" type="parTrans" cxnId="{E77F634C-58B8-43F3-AED3-2F5E221087C2}">
      <dgm:prSet/>
      <dgm:spPr/>
      <dgm:t>
        <a:bodyPr/>
        <a:lstStyle/>
        <a:p>
          <a:endParaRPr lang="de-DE"/>
        </a:p>
      </dgm:t>
    </dgm:pt>
    <dgm:pt modelId="{2BA86AAC-D42D-4960-AF60-44851A825BAD}" type="sibTrans" cxnId="{E77F634C-58B8-43F3-AED3-2F5E221087C2}">
      <dgm:prSet/>
      <dgm:spPr/>
      <dgm:t>
        <a:bodyPr/>
        <a:lstStyle/>
        <a:p>
          <a:endParaRPr lang="de-DE"/>
        </a:p>
      </dgm:t>
    </dgm:pt>
    <dgm:pt modelId="{B2B670DD-35C8-4E80-81DE-F148C0CAB585}">
      <dgm:prSet phldrT="[Text]"/>
      <dgm:spPr/>
      <dgm:t>
        <a:bodyPr/>
        <a:lstStyle/>
        <a:p>
          <a:r>
            <a:rPr lang="de-DE" dirty="0"/>
            <a:t>Firma Sander</a:t>
          </a:r>
        </a:p>
      </dgm:t>
    </dgm:pt>
    <dgm:pt modelId="{6BBDEE28-0F2B-42E2-A037-BE4738D2CAF9}" type="parTrans" cxnId="{43FB6B86-760A-4E0D-906D-6741220A0FE7}">
      <dgm:prSet/>
      <dgm:spPr/>
      <dgm:t>
        <a:bodyPr/>
        <a:lstStyle/>
        <a:p>
          <a:endParaRPr lang="de-DE"/>
        </a:p>
      </dgm:t>
    </dgm:pt>
    <dgm:pt modelId="{46810D43-5B54-491A-8261-C86137560B21}" type="sibTrans" cxnId="{43FB6B86-760A-4E0D-906D-6741220A0FE7}">
      <dgm:prSet/>
      <dgm:spPr/>
      <dgm:t>
        <a:bodyPr/>
        <a:lstStyle/>
        <a:p>
          <a:endParaRPr lang="de-DE"/>
        </a:p>
      </dgm:t>
    </dgm:pt>
    <dgm:pt modelId="{6FC90279-5D74-4E62-A6D8-89BBBA0BD8FF}">
      <dgm:prSet phldrT="[Text]"/>
      <dgm:spPr/>
      <dgm:t>
        <a:bodyPr/>
        <a:lstStyle/>
        <a:p>
          <a:r>
            <a:rPr lang="de-DE" dirty="0"/>
            <a:t>Das Mittagessen wird im Cook&amp;Chill-Verfahren aufbereitet und geliefert </a:t>
          </a:r>
        </a:p>
      </dgm:t>
    </dgm:pt>
    <dgm:pt modelId="{BF28ABE3-4A0D-4D1E-81AB-A1E9983C4719}" type="parTrans" cxnId="{65CC2D85-9429-42CE-917F-0AF438B5FB6B}">
      <dgm:prSet/>
      <dgm:spPr/>
      <dgm:t>
        <a:bodyPr/>
        <a:lstStyle/>
        <a:p>
          <a:endParaRPr lang="de-DE"/>
        </a:p>
      </dgm:t>
    </dgm:pt>
    <dgm:pt modelId="{B09CFA53-691A-4989-BFEB-E61C4F02A61E}" type="sibTrans" cxnId="{65CC2D85-9429-42CE-917F-0AF438B5FB6B}">
      <dgm:prSet/>
      <dgm:spPr/>
      <dgm:t>
        <a:bodyPr/>
        <a:lstStyle/>
        <a:p>
          <a:endParaRPr lang="de-DE"/>
        </a:p>
      </dgm:t>
    </dgm:pt>
    <dgm:pt modelId="{47308D12-6522-40B8-B38B-131DBFBC0C89}" type="pres">
      <dgm:prSet presAssocID="{B8EB3BF8-DB59-4BB3-8400-3DC49D26E894}" presName="Name0" presStyleCnt="0">
        <dgm:presLayoutVars>
          <dgm:dir/>
          <dgm:resizeHandles val="exact"/>
        </dgm:presLayoutVars>
      </dgm:prSet>
      <dgm:spPr/>
    </dgm:pt>
    <dgm:pt modelId="{DB7E2DC5-0E52-4ABC-A7C4-6465DA59E853}" type="pres">
      <dgm:prSet presAssocID="{5A3C521D-5939-42E4-8013-08C3B4C4DCAF}" presName="node" presStyleLbl="node1" presStyleIdx="0" presStyleCnt="3" custLinFactNeighborX="-513">
        <dgm:presLayoutVars>
          <dgm:bulletEnabled val="1"/>
        </dgm:presLayoutVars>
      </dgm:prSet>
      <dgm:spPr/>
    </dgm:pt>
    <dgm:pt modelId="{833983D4-6D9D-4EA9-81C8-A42C0DAA8E98}" type="pres">
      <dgm:prSet presAssocID="{171772FC-A261-47FB-8BF0-457F73965AC0}" presName="sibTrans" presStyleCnt="0"/>
      <dgm:spPr/>
    </dgm:pt>
    <dgm:pt modelId="{D92B37BA-C118-43C1-85EF-ED84C2ADC439}" type="pres">
      <dgm:prSet presAssocID="{29F8D779-C58C-42CB-8D04-64038FEF1ACF}" presName="node" presStyleLbl="node1" presStyleIdx="1" presStyleCnt="3">
        <dgm:presLayoutVars>
          <dgm:bulletEnabled val="1"/>
        </dgm:presLayoutVars>
      </dgm:prSet>
      <dgm:spPr/>
    </dgm:pt>
    <dgm:pt modelId="{234B43CC-A9D0-4DAE-B552-3E23EE59D7CF}" type="pres">
      <dgm:prSet presAssocID="{F8668F08-4849-4F1A-B289-E3F523AE1300}" presName="sibTrans" presStyleCnt="0"/>
      <dgm:spPr/>
    </dgm:pt>
    <dgm:pt modelId="{4805C66E-B8EC-45A3-96B9-508CA4615C27}" type="pres">
      <dgm:prSet presAssocID="{8B46E565-EC98-4A43-98D8-EAE24437DC81}" presName="node" presStyleLbl="node1" presStyleIdx="2" presStyleCnt="3">
        <dgm:presLayoutVars>
          <dgm:bulletEnabled val="1"/>
        </dgm:presLayoutVars>
      </dgm:prSet>
      <dgm:spPr/>
    </dgm:pt>
  </dgm:ptLst>
  <dgm:cxnLst>
    <dgm:cxn modelId="{30E2610F-81CB-4375-9433-D528AF942C7F}" type="presOf" srcId="{29F8D779-C58C-42CB-8D04-64038FEF1ACF}" destId="{D92B37BA-C118-43C1-85EF-ED84C2ADC439}" srcOrd="0" destOrd="0" presId="urn:microsoft.com/office/officeart/2005/8/layout/hList6"/>
    <dgm:cxn modelId="{F69E1739-CE8E-4CB0-B924-ADEF981F4DA4}" srcId="{29F8D779-C58C-42CB-8D04-64038FEF1ACF}" destId="{0A3FA963-E4EE-4227-A017-660D8D421A47}" srcOrd="1" destOrd="0" parTransId="{C0F59DCC-C9BA-43EE-9618-8F924F755204}" sibTransId="{92965C36-AA6B-4154-A916-0D82C5BE32E4}"/>
    <dgm:cxn modelId="{EB25725E-E71E-49D8-8951-198E79925B32}" srcId="{5A3C521D-5939-42E4-8013-08C3B4C4DCAF}" destId="{F92E95D4-6199-46E2-B571-2619D7C2FE2D}" srcOrd="0" destOrd="0" parTransId="{6D1680F6-8942-43F8-BA1D-C54DEAB38FDC}" sibTransId="{8AB806DB-A582-4E10-A178-4BED652BED17}"/>
    <dgm:cxn modelId="{43CF365F-16A9-4AA4-89AC-C736E1B5AD4C}" type="presOf" srcId="{F92E95D4-6199-46E2-B571-2619D7C2FE2D}" destId="{DB7E2DC5-0E52-4ABC-A7C4-6465DA59E853}" srcOrd="0" destOrd="1" presId="urn:microsoft.com/office/officeart/2005/8/layout/hList6"/>
    <dgm:cxn modelId="{83328748-253F-46B4-A9B2-F2665EBE40DA}" srcId="{B8EB3BF8-DB59-4BB3-8400-3DC49D26E894}" destId="{5A3C521D-5939-42E4-8013-08C3B4C4DCAF}" srcOrd="0" destOrd="0" parTransId="{E76459AF-AEBD-48AD-80E2-0DEE91A220EB}" sibTransId="{171772FC-A261-47FB-8BF0-457F73965AC0}"/>
    <dgm:cxn modelId="{480ACB6A-294C-4250-B044-E446B247BB55}" srcId="{29F8D779-C58C-42CB-8D04-64038FEF1ACF}" destId="{D5E6D9E2-73E4-406C-A518-AA5AE61D7B42}" srcOrd="0" destOrd="0" parTransId="{40A89C9C-BF6D-4A63-B041-E802CB82A0AD}" sibTransId="{B8CF746F-0811-43D3-B70B-8C9CB8D5A73B}"/>
    <dgm:cxn modelId="{E77F634C-58B8-43F3-AED3-2F5E221087C2}" srcId="{B8EB3BF8-DB59-4BB3-8400-3DC49D26E894}" destId="{8B46E565-EC98-4A43-98D8-EAE24437DC81}" srcOrd="2" destOrd="0" parTransId="{54A0EB9B-DDFB-48BB-9358-BF952A7751E4}" sibTransId="{2BA86AAC-D42D-4960-AF60-44851A825BAD}"/>
    <dgm:cxn modelId="{8F89E86E-E4D7-4566-B566-97AB94CC14AA}" type="presOf" srcId="{886EB36B-BC3D-484C-949A-180BC2ABAC51}" destId="{DB7E2DC5-0E52-4ABC-A7C4-6465DA59E853}" srcOrd="0" destOrd="2" presId="urn:microsoft.com/office/officeart/2005/8/layout/hList6"/>
    <dgm:cxn modelId="{179B2582-1C6A-413D-A607-BBF64E1C55C9}" srcId="{B8EB3BF8-DB59-4BB3-8400-3DC49D26E894}" destId="{29F8D779-C58C-42CB-8D04-64038FEF1ACF}" srcOrd="1" destOrd="0" parTransId="{23DF841C-81FD-49DF-B0C7-3BE573AC4017}" sibTransId="{F8668F08-4849-4F1A-B289-E3F523AE1300}"/>
    <dgm:cxn modelId="{65CC2D85-9429-42CE-917F-0AF438B5FB6B}" srcId="{8B46E565-EC98-4A43-98D8-EAE24437DC81}" destId="{6FC90279-5D74-4E62-A6D8-89BBBA0BD8FF}" srcOrd="1" destOrd="0" parTransId="{BF28ABE3-4A0D-4D1E-81AB-A1E9983C4719}" sibTransId="{B09CFA53-691A-4989-BFEB-E61C4F02A61E}"/>
    <dgm:cxn modelId="{5F7C7F85-7CBF-4A34-BAC8-2CB13DD697CF}" type="presOf" srcId="{B2B670DD-35C8-4E80-81DE-F148C0CAB585}" destId="{4805C66E-B8EC-45A3-96B9-508CA4615C27}" srcOrd="0" destOrd="1" presId="urn:microsoft.com/office/officeart/2005/8/layout/hList6"/>
    <dgm:cxn modelId="{43FB6B86-760A-4E0D-906D-6741220A0FE7}" srcId="{8B46E565-EC98-4A43-98D8-EAE24437DC81}" destId="{B2B670DD-35C8-4E80-81DE-F148C0CAB585}" srcOrd="0" destOrd="0" parTransId="{6BBDEE28-0F2B-42E2-A037-BE4738D2CAF9}" sibTransId="{46810D43-5B54-491A-8261-C86137560B21}"/>
    <dgm:cxn modelId="{6621C8A8-6CEA-4AC8-9AE4-91ECA2F8F721}" type="presOf" srcId="{5A3C521D-5939-42E4-8013-08C3B4C4DCAF}" destId="{DB7E2DC5-0E52-4ABC-A7C4-6465DA59E853}" srcOrd="0" destOrd="0" presId="urn:microsoft.com/office/officeart/2005/8/layout/hList6"/>
    <dgm:cxn modelId="{EB6886B0-97FA-482E-BC2D-C57697E471EE}" type="presOf" srcId="{8B46E565-EC98-4A43-98D8-EAE24437DC81}" destId="{4805C66E-B8EC-45A3-96B9-508CA4615C27}" srcOrd="0" destOrd="0" presId="urn:microsoft.com/office/officeart/2005/8/layout/hList6"/>
    <dgm:cxn modelId="{F19589B0-B89A-4A43-A25D-1E3082A6DA8C}" srcId="{5A3C521D-5939-42E4-8013-08C3B4C4DCAF}" destId="{886EB36B-BC3D-484C-949A-180BC2ABAC51}" srcOrd="1" destOrd="0" parTransId="{F30F131E-512B-416F-8C00-D8797F299579}" sibTransId="{46731BA2-B7B4-4F63-876C-F812E9144406}"/>
    <dgm:cxn modelId="{A3D2B9C8-8F6B-4BAD-95FD-13C8CBCD80EE}" type="presOf" srcId="{D5E6D9E2-73E4-406C-A518-AA5AE61D7B42}" destId="{D92B37BA-C118-43C1-85EF-ED84C2ADC439}" srcOrd="0" destOrd="1" presId="urn:microsoft.com/office/officeart/2005/8/layout/hList6"/>
    <dgm:cxn modelId="{1C31FCD7-A48F-4702-99BE-B331330B663A}" type="presOf" srcId="{0A3FA963-E4EE-4227-A017-660D8D421A47}" destId="{D92B37BA-C118-43C1-85EF-ED84C2ADC439}" srcOrd="0" destOrd="2" presId="urn:microsoft.com/office/officeart/2005/8/layout/hList6"/>
    <dgm:cxn modelId="{82713CE8-F1ED-46F5-B121-D8E2E3A4EC89}" type="presOf" srcId="{6FC90279-5D74-4E62-A6D8-89BBBA0BD8FF}" destId="{4805C66E-B8EC-45A3-96B9-508CA4615C27}" srcOrd="0" destOrd="2" presId="urn:microsoft.com/office/officeart/2005/8/layout/hList6"/>
    <dgm:cxn modelId="{E825D2FF-8EFB-449B-A0CD-DD95DDEA684E}" type="presOf" srcId="{B8EB3BF8-DB59-4BB3-8400-3DC49D26E894}" destId="{47308D12-6522-40B8-B38B-131DBFBC0C89}" srcOrd="0" destOrd="0" presId="urn:microsoft.com/office/officeart/2005/8/layout/hList6"/>
    <dgm:cxn modelId="{A1DD4EBB-BF6C-4678-BCD2-55EB993979B3}" type="presParOf" srcId="{47308D12-6522-40B8-B38B-131DBFBC0C89}" destId="{DB7E2DC5-0E52-4ABC-A7C4-6465DA59E853}" srcOrd="0" destOrd="0" presId="urn:microsoft.com/office/officeart/2005/8/layout/hList6"/>
    <dgm:cxn modelId="{0753B036-F4BF-41F7-8113-57E95EB11D9F}" type="presParOf" srcId="{47308D12-6522-40B8-B38B-131DBFBC0C89}" destId="{833983D4-6D9D-4EA9-81C8-A42C0DAA8E98}" srcOrd="1" destOrd="0" presId="urn:microsoft.com/office/officeart/2005/8/layout/hList6"/>
    <dgm:cxn modelId="{E3186F7C-BD10-492D-BB9C-0530C7404BCA}" type="presParOf" srcId="{47308D12-6522-40B8-B38B-131DBFBC0C89}" destId="{D92B37BA-C118-43C1-85EF-ED84C2ADC439}" srcOrd="2" destOrd="0" presId="urn:microsoft.com/office/officeart/2005/8/layout/hList6"/>
    <dgm:cxn modelId="{09BC51F8-0204-4AB8-9FCB-18FF1D295E80}" type="presParOf" srcId="{47308D12-6522-40B8-B38B-131DBFBC0C89}" destId="{234B43CC-A9D0-4DAE-B552-3E23EE59D7CF}" srcOrd="3" destOrd="0" presId="urn:microsoft.com/office/officeart/2005/8/layout/hList6"/>
    <dgm:cxn modelId="{CF17F0F7-C559-419F-ACA1-957CB2F682CD}" type="presParOf" srcId="{47308D12-6522-40B8-B38B-131DBFBC0C89}" destId="{4805C66E-B8EC-45A3-96B9-508CA4615C27}" srcOrd="4" destOrd="0" presId="urn:microsoft.com/office/officeart/2005/8/layout/hList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E32A4E4-BC6C-4E09-BB49-BB83AB4E8163}" type="doc">
      <dgm:prSet loTypeId="urn:microsoft.com/office/officeart/2005/8/layout/radial2" loCatId="relationship" qsTypeId="urn:microsoft.com/office/officeart/2005/8/quickstyle/3d3" qsCatId="3D" csTypeId="urn:microsoft.com/office/officeart/2005/8/colors/colorful5" csCatId="colorful" phldr="1"/>
      <dgm:spPr/>
      <dgm:t>
        <a:bodyPr/>
        <a:lstStyle/>
        <a:p>
          <a:endParaRPr lang="de-DE"/>
        </a:p>
      </dgm:t>
    </dgm:pt>
    <dgm:pt modelId="{0E418C5F-0726-464C-AB06-8CDE75E5BEE6}">
      <dgm:prSet phldrT="[Text]" custT="1"/>
      <dgm:spPr/>
      <dgm:t>
        <a:bodyPr/>
        <a:lstStyle/>
        <a:p>
          <a:r>
            <a:rPr lang="de-DE" sz="1400" dirty="0"/>
            <a:t>Große Essensausgabe Theke </a:t>
          </a:r>
        </a:p>
      </dgm:t>
    </dgm:pt>
    <dgm:pt modelId="{9FFBE2A7-3E8F-4E0F-86AA-C403BCECDDDD}" type="parTrans" cxnId="{904D610E-74CB-4E86-AB0B-45309E18E6B1}">
      <dgm:prSet/>
      <dgm:spPr/>
      <dgm:t>
        <a:bodyPr/>
        <a:lstStyle/>
        <a:p>
          <a:endParaRPr lang="de-DE"/>
        </a:p>
      </dgm:t>
    </dgm:pt>
    <dgm:pt modelId="{4DF6479A-4F0A-4894-99BC-7B910D014568}" type="sibTrans" cxnId="{904D610E-74CB-4E86-AB0B-45309E18E6B1}">
      <dgm:prSet/>
      <dgm:spPr/>
      <dgm:t>
        <a:bodyPr/>
        <a:lstStyle/>
        <a:p>
          <a:endParaRPr lang="de-DE"/>
        </a:p>
      </dgm:t>
    </dgm:pt>
    <dgm:pt modelId="{374CA1CA-E50A-4B37-9282-99FAD9AE2817}">
      <dgm:prSet phldrT="[Text]" custT="1"/>
      <dgm:spPr/>
      <dgm:t>
        <a:bodyPr/>
        <a:lstStyle/>
        <a:p>
          <a:r>
            <a:rPr lang="de-DE" sz="1400" dirty="0"/>
            <a:t>Salatbar</a:t>
          </a:r>
        </a:p>
      </dgm:t>
    </dgm:pt>
    <dgm:pt modelId="{B328BEED-956B-4726-BBD4-23FAECC90520}" type="parTrans" cxnId="{2F4F1271-8317-4107-B05C-77DEFFC1EE1F}">
      <dgm:prSet/>
      <dgm:spPr/>
      <dgm:t>
        <a:bodyPr/>
        <a:lstStyle/>
        <a:p>
          <a:endParaRPr lang="de-DE"/>
        </a:p>
      </dgm:t>
    </dgm:pt>
    <dgm:pt modelId="{C0601A18-94A6-404D-BA14-358A64430D14}" type="sibTrans" cxnId="{2F4F1271-8317-4107-B05C-77DEFFC1EE1F}">
      <dgm:prSet/>
      <dgm:spPr/>
      <dgm:t>
        <a:bodyPr/>
        <a:lstStyle/>
        <a:p>
          <a:endParaRPr lang="de-DE"/>
        </a:p>
      </dgm:t>
    </dgm:pt>
    <dgm:pt modelId="{0A57B791-2067-4E45-8090-F9634ED6B7BA}">
      <dgm:prSet phldrT="[Text]" custT="1"/>
      <dgm:spPr/>
      <dgm:t>
        <a:bodyPr/>
        <a:lstStyle/>
        <a:p>
          <a:r>
            <a:rPr lang="de-DE" sz="1400" dirty="0"/>
            <a:t>Wasserspender</a:t>
          </a:r>
        </a:p>
      </dgm:t>
    </dgm:pt>
    <dgm:pt modelId="{F03D5CF8-3854-45AE-B3A3-924EE016DF89}" type="parTrans" cxnId="{FBD1326D-F404-4BAB-AB2B-11A9B0635200}">
      <dgm:prSet/>
      <dgm:spPr/>
      <dgm:t>
        <a:bodyPr/>
        <a:lstStyle/>
        <a:p>
          <a:endParaRPr lang="de-DE"/>
        </a:p>
      </dgm:t>
    </dgm:pt>
    <dgm:pt modelId="{D1F5BDE8-079A-4CD4-8168-7AA20F93BC8E}" type="sibTrans" cxnId="{FBD1326D-F404-4BAB-AB2B-11A9B0635200}">
      <dgm:prSet/>
      <dgm:spPr/>
      <dgm:t>
        <a:bodyPr/>
        <a:lstStyle/>
        <a:p>
          <a:endParaRPr lang="de-DE"/>
        </a:p>
      </dgm:t>
    </dgm:pt>
    <dgm:pt modelId="{47799DFE-BB7D-44C7-8F8C-41747C97ACA8}" type="pres">
      <dgm:prSet presAssocID="{5E32A4E4-BC6C-4E09-BB49-BB83AB4E8163}" presName="composite" presStyleCnt="0">
        <dgm:presLayoutVars>
          <dgm:chMax val="5"/>
          <dgm:dir/>
          <dgm:animLvl val="ctr"/>
          <dgm:resizeHandles val="exact"/>
        </dgm:presLayoutVars>
      </dgm:prSet>
      <dgm:spPr/>
    </dgm:pt>
    <dgm:pt modelId="{A650E7FB-3292-4DB4-B6D8-D4244EE0D655}" type="pres">
      <dgm:prSet presAssocID="{5E32A4E4-BC6C-4E09-BB49-BB83AB4E8163}" presName="cycle" presStyleCnt="0"/>
      <dgm:spPr/>
    </dgm:pt>
    <dgm:pt modelId="{68261AF9-ACAE-427C-85D2-C43983E27EF1}" type="pres">
      <dgm:prSet presAssocID="{5E32A4E4-BC6C-4E09-BB49-BB83AB4E8163}" presName="centerShape" presStyleCnt="0"/>
      <dgm:spPr/>
    </dgm:pt>
    <dgm:pt modelId="{6B683D95-D478-48A9-9F4C-E98D1A9417E0}" type="pres">
      <dgm:prSet presAssocID="{5E32A4E4-BC6C-4E09-BB49-BB83AB4E8163}" presName="connSite" presStyleLbl="node1" presStyleIdx="0" presStyleCnt="4"/>
      <dgm:spPr/>
    </dgm:pt>
    <dgm:pt modelId="{78101C78-E0F7-4176-BDCD-A82288EF6C8E}" type="pres">
      <dgm:prSet presAssocID="{5E32A4E4-BC6C-4E09-BB49-BB83AB4E8163}" presName="visible" presStyleLbl="node1" presStyleIdx="0" presStyleCnt="4" custLinFactNeighborX="-14850" custLinFactNeighborY="1650"/>
      <dgm:spPr>
        <a:blipFill rotWithShape="0">
          <a:blip xmlns:r="http://schemas.openxmlformats.org/officeDocument/2006/relationships" r:embed="rId1"/>
          <a:stretch>
            <a:fillRect/>
          </a:stretch>
        </a:blipFill>
      </dgm:spPr>
    </dgm:pt>
    <dgm:pt modelId="{5968430A-C2A0-455A-AF61-4D66CC90FE2D}" type="pres">
      <dgm:prSet presAssocID="{9FFBE2A7-3E8F-4E0F-86AA-C403BCECDDDD}" presName="Name25" presStyleLbl="parChTrans1D1" presStyleIdx="0" presStyleCnt="3"/>
      <dgm:spPr/>
    </dgm:pt>
    <dgm:pt modelId="{56A2E6BD-4EB0-4F42-8D08-9425F14FDA2D}" type="pres">
      <dgm:prSet presAssocID="{0E418C5F-0726-464C-AB06-8CDE75E5BEE6}" presName="node" presStyleCnt="0"/>
      <dgm:spPr/>
    </dgm:pt>
    <dgm:pt modelId="{5E79B1E3-61CB-4917-9EAE-30C4D7B5C871}" type="pres">
      <dgm:prSet presAssocID="{0E418C5F-0726-464C-AB06-8CDE75E5BEE6}" presName="parentNode" presStyleLbl="node1" presStyleIdx="1" presStyleCnt="4" custScaleX="229791" custScaleY="169777" custLinFactNeighborX="65999" custLinFactNeighborY="16500">
        <dgm:presLayoutVars>
          <dgm:chMax val="1"/>
          <dgm:bulletEnabled val="1"/>
        </dgm:presLayoutVars>
      </dgm:prSet>
      <dgm:spPr/>
    </dgm:pt>
    <dgm:pt modelId="{B5BDC0D3-EE64-454B-BA18-5B11F414A8BC}" type="pres">
      <dgm:prSet presAssocID="{0E418C5F-0726-464C-AB06-8CDE75E5BEE6}" presName="childNode" presStyleLbl="revTx" presStyleIdx="0" presStyleCnt="0">
        <dgm:presLayoutVars>
          <dgm:bulletEnabled val="1"/>
        </dgm:presLayoutVars>
      </dgm:prSet>
      <dgm:spPr/>
    </dgm:pt>
    <dgm:pt modelId="{76BB81F7-0151-4EF9-AD22-2A0C5ADDA450}" type="pres">
      <dgm:prSet presAssocID="{B328BEED-956B-4726-BBD4-23FAECC90520}" presName="Name25" presStyleLbl="parChTrans1D1" presStyleIdx="1" presStyleCnt="3"/>
      <dgm:spPr/>
    </dgm:pt>
    <dgm:pt modelId="{93246B8E-65DF-40CC-8470-ED64BD9AE424}" type="pres">
      <dgm:prSet presAssocID="{374CA1CA-E50A-4B37-9282-99FAD9AE2817}" presName="node" presStyleCnt="0"/>
      <dgm:spPr/>
    </dgm:pt>
    <dgm:pt modelId="{E58308B0-38D7-481A-B735-B5268C11EC9C}" type="pres">
      <dgm:prSet presAssocID="{374CA1CA-E50A-4B37-9282-99FAD9AE2817}" presName="parentNode" presStyleLbl="node1" presStyleIdx="2" presStyleCnt="4" custScaleX="137664" custScaleY="124992" custLinFactX="83002" custLinFactNeighborX="100000" custLinFactNeighborY="-12096">
        <dgm:presLayoutVars>
          <dgm:chMax val="1"/>
          <dgm:bulletEnabled val="1"/>
        </dgm:presLayoutVars>
      </dgm:prSet>
      <dgm:spPr/>
    </dgm:pt>
    <dgm:pt modelId="{DB7D68E5-6462-4D5B-8589-75DFFF798B6A}" type="pres">
      <dgm:prSet presAssocID="{374CA1CA-E50A-4B37-9282-99FAD9AE2817}" presName="childNode" presStyleLbl="revTx" presStyleIdx="0" presStyleCnt="0">
        <dgm:presLayoutVars>
          <dgm:bulletEnabled val="1"/>
        </dgm:presLayoutVars>
      </dgm:prSet>
      <dgm:spPr/>
    </dgm:pt>
    <dgm:pt modelId="{F1FDDC08-3D65-4804-ACCF-18902CCEDD1D}" type="pres">
      <dgm:prSet presAssocID="{F03D5CF8-3854-45AE-B3A3-924EE016DF89}" presName="Name25" presStyleLbl="parChTrans1D1" presStyleIdx="2" presStyleCnt="3"/>
      <dgm:spPr/>
    </dgm:pt>
    <dgm:pt modelId="{5C2EB8C4-4437-4B4B-8628-CA9DA7BEDDDD}" type="pres">
      <dgm:prSet presAssocID="{0A57B791-2067-4E45-8090-F9634ED6B7BA}" presName="node" presStyleCnt="0"/>
      <dgm:spPr/>
    </dgm:pt>
    <dgm:pt modelId="{E2B34D3A-91C8-4058-ABCC-9DAA816E0E8A}" type="pres">
      <dgm:prSet presAssocID="{0A57B791-2067-4E45-8090-F9634ED6B7BA}" presName="parentNode" presStyleLbl="node1" presStyleIdx="3" presStyleCnt="4" custScaleX="254940" custScaleY="162887" custLinFactNeighborX="64329" custLinFactNeighborY="-30584">
        <dgm:presLayoutVars>
          <dgm:chMax val="1"/>
          <dgm:bulletEnabled val="1"/>
        </dgm:presLayoutVars>
      </dgm:prSet>
      <dgm:spPr/>
    </dgm:pt>
    <dgm:pt modelId="{7173319A-63A4-42F0-9067-1230AA9DBC08}" type="pres">
      <dgm:prSet presAssocID="{0A57B791-2067-4E45-8090-F9634ED6B7BA}" presName="childNode" presStyleLbl="revTx" presStyleIdx="0" presStyleCnt="0">
        <dgm:presLayoutVars>
          <dgm:bulletEnabled val="1"/>
        </dgm:presLayoutVars>
      </dgm:prSet>
      <dgm:spPr/>
    </dgm:pt>
  </dgm:ptLst>
  <dgm:cxnLst>
    <dgm:cxn modelId="{904D610E-74CB-4E86-AB0B-45309E18E6B1}" srcId="{5E32A4E4-BC6C-4E09-BB49-BB83AB4E8163}" destId="{0E418C5F-0726-464C-AB06-8CDE75E5BEE6}" srcOrd="0" destOrd="0" parTransId="{9FFBE2A7-3E8F-4E0F-86AA-C403BCECDDDD}" sibTransId="{4DF6479A-4F0A-4894-99BC-7B910D014568}"/>
    <dgm:cxn modelId="{6AF01219-AB26-4891-A4B2-C78C885C1B58}" type="presOf" srcId="{9FFBE2A7-3E8F-4E0F-86AA-C403BCECDDDD}" destId="{5968430A-C2A0-455A-AF61-4D66CC90FE2D}" srcOrd="0" destOrd="0" presId="urn:microsoft.com/office/officeart/2005/8/layout/radial2"/>
    <dgm:cxn modelId="{13417E1B-1EFF-4241-B87F-0C78E3F64E6A}" type="presOf" srcId="{B328BEED-956B-4726-BBD4-23FAECC90520}" destId="{76BB81F7-0151-4EF9-AD22-2A0C5ADDA450}" srcOrd="0" destOrd="0" presId="urn:microsoft.com/office/officeart/2005/8/layout/radial2"/>
    <dgm:cxn modelId="{FBD1326D-F404-4BAB-AB2B-11A9B0635200}" srcId="{5E32A4E4-BC6C-4E09-BB49-BB83AB4E8163}" destId="{0A57B791-2067-4E45-8090-F9634ED6B7BA}" srcOrd="2" destOrd="0" parTransId="{F03D5CF8-3854-45AE-B3A3-924EE016DF89}" sibTransId="{D1F5BDE8-079A-4CD4-8168-7AA20F93BC8E}"/>
    <dgm:cxn modelId="{2F4F1271-8317-4107-B05C-77DEFFC1EE1F}" srcId="{5E32A4E4-BC6C-4E09-BB49-BB83AB4E8163}" destId="{374CA1CA-E50A-4B37-9282-99FAD9AE2817}" srcOrd="1" destOrd="0" parTransId="{B328BEED-956B-4726-BBD4-23FAECC90520}" sibTransId="{C0601A18-94A6-404D-BA14-358A64430D14}"/>
    <dgm:cxn modelId="{8103AC78-4DD4-42DA-9834-F98803541243}" type="presOf" srcId="{0A57B791-2067-4E45-8090-F9634ED6B7BA}" destId="{E2B34D3A-91C8-4058-ABCC-9DAA816E0E8A}" srcOrd="0" destOrd="0" presId="urn:microsoft.com/office/officeart/2005/8/layout/radial2"/>
    <dgm:cxn modelId="{D54D2EA5-B51D-40F2-8485-D7CED0316577}" type="presOf" srcId="{374CA1CA-E50A-4B37-9282-99FAD9AE2817}" destId="{E58308B0-38D7-481A-B735-B5268C11EC9C}" srcOrd="0" destOrd="0" presId="urn:microsoft.com/office/officeart/2005/8/layout/radial2"/>
    <dgm:cxn modelId="{4555DCE4-8500-46AD-BDEE-E67CBE1204D0}" type="presOf" srcId="{0E418C5F-0726-464C-AB06-8CDE75E5BEE6}" destId="{5E79B1E3-61CB-4917-9EAE-30C4D7B5C871}" srcOrd="0" destOrd="0" presId="urn:microsoft.com/office/officeart/2005/8/layout/radial2"/>
    <dgm:cxn modelId="{D41A07F4-34DF-4C76-8F90-5D80705BD99D}" type="presOf" srcId="{5E32A4E4-BC6C-4E09-BB49-BB83AB4E8163}" destId="{47799DFE-BB7D-44C7-8F8C-41747C97ACA8}" srcOrd="0" destOrd="0" presId="urn:microsoft.com/office/officeart/2005/8/layout/radial2"/>
    <dgm:cxn modelId="{CD0962FF-A37D-4F95-9D37-091B517417D8}" type="presOf" srcId="{F03D5CF8-3854-45AE-B3A3-924EE016DF89}" destId="{F1FDDC08-3D65-4804-ACCF-18902CCEDD1D}" srcOrd="0" destOrd="0" presId="urn:microsoft.com/office/officeart/2005/8/layout/radial2"/>
    <dgm:cxn modelId="{6E9412FF-9633-4F76-8FC3-B98637ECCCE0}" type="presParOf" srcId="{47799DFE-BB7D-44C7-8F8C-41747C97ACA8}" destId="{A650E7FB-3292-4DB4-B6D8-D4244EE0D655}" srcOrd="0" destOrd="0" presId="urn:microsoft.com/office/officeart/2005/8/layout/radial2"/>
    <dgm:cxn modelId="{51663370-B87D-4D42-A079-E97BDC31635A}" type="presParOf" srcId="{A650E7FB-3292-4DB4-B6D8-D4244EE0D655}" destId="{68261AF9-ACAE-427C-85D2-C43983E27EF1}" srcOrd="0" destOrd="0" presId="urn:microsoft.com/office/officeart/2005/8/layout/radial2"/>
    <dgm:cxn modelId="{F583635F-07CD-4D4D-97B8-1CB960F78895}" type="presParOf" srcId="{68261AF9-ACAE-427C-85D2-C43983E27EF1}" destId="{6B683D95-D478-48A9-9F4C-E98D1A9417E0}" srcOrd="0" destOrd="0" presId="urn:microsoft.com/office/officeart/2005/8/layout/radial2"/>
    <dgm:cxn modelId="{62865E5C-B7CB-4567-985D-6313442BD75D}" type="presParOf" srcId="{68261AF9-ACAE-427C-85D2-C43983E27EF1}" destId="{78101C78-E0F7-4176-BDCD-A82288EF6C8E}" srcOrd="1" destOrd="0" presId="urn:microsoft.com/office/officeart/2005/8/layout/radial2"/>
    <dgm:cxn modelId="{18B6C1B5-159F-4A78-AE16-C959A60B19E9}" type="presParOf" srcId="{A650E7FB-3292-4DB4-B6D8-D4244EE0D655}" destId="{5968430A-C2A0-455A-AF61-4D66CC90FE2D}" srcOrd="1" destOrd="0" presId="urn:microsoft.com/office/officeart/2005/8/layout/radial2"/>
    <dgm:cxn modelId="{D0AC0E1A-140B-4271-A3C1-7D8E217DD505}" type="presParOf" srcId="{A650E7FB-3292-4DB4-B6D8-D4244EE0D655}" destId="{56A2E6BD-4EB0-4F42-8D08-9425F14FDA2D}" srcOrd="2" destOrd="0" presId="urn:microsoft.com/office/officeart/2005/8/layout/radial2"/>
    <dgm:cxn modelId="{E26AAD70-C128-4D79-9AF3-6A152352C35E}" type="presParOf" srcId="{56A2E6BD-4EB0-4F42-8D08-9425F14FDA2D}" destId="{5E79B1E3-61CB-4917-9EAE-30C4D7B5C871}" srcOrd="0" destOrd="0" presId="urn:microsoft.com/office/officeart/2005/8/layout/radial2"/>
    <dgm:cxn modelId="{6B0667B5-5136-4312-986D-A281178A110F}" type="presParOf" srcId="{56A2E6BD-4EB0-4F42-8D08-9425F14FDA2D}" destId="{B5BDC0D3-EE64-454B-BA18-5B11F414A8BC}" srcOrd="1" destOrd="0" presId="urn:microsoft.com/office/officeart/2005/8/layout/radial2"/>
    <dgm:cxn modelId="{30258CDD-F784-4C83-96DA-F7D911BCF640}" type="presParOf" srcId="{A650E7FB-3292-4DB4-B6D8-D4244EE0D655}" destId="{76BB81F7-0151-4EF9-AD22-2A0C5ADDA450}" srcOrd="3" destOrd="0" presId="urn:microsoft.com/office/officeart/2005/8/layout/radial2"/>
    <dgm:cxn modelId="{595225A9-276A-466E-8980-3F866F1E8512}" type="presParOf" srcId="{A650E7FB-3292-4DB4-B6D8-D4244EE0D655}" destId="{93246B8E-65DF-40CC-8470-ED64BD9AE424}" srcOrd="4" destOrd="0" presId="urn:microsoft.com/office/officeart/2005/8/layout/radial2"/>
    <dgm:cxn modelId="{59012FDC-A834-49A4-8F84-B25792DA83F6}" type="presParOf" srcId="{93246B8E-65DF-40CC-8470-ED64BD9AE424}" destId="{E58308B0-38D7-481A-B735-B5268C11EC9C}" srcOrd="0" destOrd="0" presId="urn:microsoft.com/office/officeart/2005/8/layout/radial2"/>
    <dgm:cxn modelId="{BD4424D0-F7F2-484A-91D9-9EE5AD54B0B5}" type="presParOf" srcId="{93246B8E-65DF-40CC-8470-ED64BD9AE424}" destId="{DB7D68E5-6462-4D5B-8589-75DFFF798B6A}" srcOrd="1" destOrd="0" presId="urn:microsoft.com/office/officeart/2005/8/layout/radial2"/>
    <dgm:cxn modelId="{9C45063A-5160-4C1D-BC20-B053185D3869}" type="presParOf" srcId="{A650E7FB-3292-4DB4-B6D8-D4244EE0D655}" destId="{F1FDDC08-3D65-4804-ACCF-18902CCEDD1D}" srcOrd="5" destOrd="0" presId="urn:microsoft.com/office/officeart/2005/8/layout/radial2"/>
    <dgm:cxn modelId="{FA05F0BD-1F21-43EA-B712-264A9E2B7A43}" type="presParOf" srcId="{A650E7FB-3292-4DB4-B6D8-D4244EE0D655}" destId="{5C2EB8C4-4437-4B4B-8628-CA9DA7BEDDDD}" srcOrd="6" destOrd="0" presId="urn:microsoft.com/office/officeart/2005/8/layout/radial2"/>
    <dgm:cxn modelId="{43F88327-943C-495C-B2E1-524F0E06AFA3}" type="presParOf" srcId="{5C2EB8C4-4437-4B4B-8628-CA9DA7BEDDDD}" destId="{E2B34D3A-91C8-4058-ABCC-9DAA816E0E8A}" srcOrd="0" destOrd="0" presId="urn:microsoft.com/office/officeart/2005/8/layout/radial2"/>
    <dgm:cxn modelId="{9025B848-A41A-41FE-8B8C-E5C382B455C0}" type="presParOf" srcId="{5C2EB8C4-4437-4B4B-8628-CA9DA7BEDDDD}" destId="{7173319A-63A4-42F0-9067-1230AA9DBC08}" srcOrd="1" destOrd="0" presId="urn:microsoft.com/office/officeart/2005/8/layout/radial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899A7-9605-4AED-9717-2D41ED289ED5}">
      <dsp:nvSpPr>
        <dsp:cNvPr id="0" name=""/>
        <dsp:cNvSpPr/>
      </dsp:nvSpPr>
      <dsp:spPr>
        <a:xfrm>
          <a:off x="0" y="0"/>
          <a:ext cx="4785122" cy="1143839"/>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28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de-DE" sz="3700" kern="1200" dirty="0"/>
            <a:t>Aktionraum</a:t>
          </a:r>
        </a:p>
      </dsp:txBody>
      <dsp:txXfrm>
        <a:off x="1071408" y="0"/>
        <a:ext cx="3713713" cy="1143839"/>
      </dsp:txXfrm>
    </dsp:sp>
    <dsp:sp modelId="{CAA42DFA-0F23-46AA-824F-3F32402D6366}">
      <dsp:nvSpPr>
        <dsp:cNvPr id="0" name=""/>
        <dsp:cNvSpPr/>
      </dsp:nvSpPr>
      <dsp:spPr>
        <a:xfrm>
          <a:off x="114383" y="114383"/>
          <a:ext cx="957024" cy="915071"/>
        </a:xfrm>
        <a:prstGeom prst="roundRect">
          <a:avLst>
            <a:gd name="adj" fmla="val 10000"/>
          </a:avLst>
        </a:prstGeom>
        <a:blipFill rotWithShape="0">
          <a:blip xmlns:r="http://schemas.openxmlformats.org/officeDocument/2006/relationships" r:embed="rId1"/>
          <a:stretch>
            <a:fillRect/>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81A42F4C-9B98-4F06-A733-0F7E8864FB98}">
      <dsp:nvSpPr>
        <dsp:cNvPr id="0" name=""/>
        <dsp:cNvSpPr/>
      </dsp:nvSpPr>
      <dsp:spPr>
        <a:xfrm>
          <a:off x="0" y="1258222"/>
          <a:ext cx="4785122" cy="1143839"/>
        </a:xfrm>
        <a:prstGeom prst="roundRect">
          <a:avLst>
            <a:gd name="adj" fmla="val 10000"/>
          </a:avLst>
        </a:prstGeom>
        <a:solidFill>
          <a:schemeClr val="accent5">
            <a:hueOff val="1531878"/>
            <a:satOff val="-916"/>
            <a:lumOff val="3775"/>
            <a:alphaOff val="0"/>
          </a:schemeClr>
        </a:solidFill>
        <a:ln>
          <a:noFill/>
        </a:ln>
        <a:effectLst>
          <a:outerShdw blurRad="50800" dist="25400" dir="5400000" rotWithShape="0">
            <a:srgbClr val="000000">
              <a:alpha val="28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de-DE" sz="3700" kern="1200" dirty="0"/>
            <a:t>Rollenspielraum</a:t>
          </a:r>
        </a:p>
      </dsp:txBody>
      <dsp:txXfrm>
        <a:off x="1071408" y="1258222"/>
        <a:ext cx="3713713" cy="1143839"/>
      </dsp:txXfrm>
    </dsp:sp>
    <dsp:sp modelId="{514F292E-27E0-4BC8-A73B-951B0887583C}">
      <dsp:nvSpPr>
        <dsp:cNvPr id="0" name=""/>
        <dsp:cNvSpPr/>
      </dsp:nvSpPr>
      <dsp:spPr>
        <a:xfrm>
          <a:off x="114383" y="1372606"/>
          <a:ext cx="957024" cy="915071"/>
        </a:xfrm>
        <a:prstGeom prst="roundRect">
          <a:avLst>
            <a:gd name="adj" fmla="val 10000"/>
          </a:avLst>
        </a:prstGeom>
        <a:blipFill rotWithShape="0">
          <a:blip xmlns:r="http://schemas.openxmlformats.org/officeDocument/2006/relationships" r:embed="rId2"/>
          <a:stretch>
            <a:fillRect/>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2DF1F4C-DE72-42A4-90BD-0BC8EB0F6BB3}">
      <dsp:nvSpPr>
        <dsp:cNvPr id="0" name=""/>
        <dsp:cNvSpPr/>
      </dsp:nvSpPr>
      <dsp:spPr>
        <a:xfrm>
          <a:off x="0" y="2516445"/>
          <a:ext cx="4785122" cy="1143839"/>
        </a:xfrm>
        <a:prstGeom prst="roundRect">
          <a:avLst>
            <a:gd name="adj" fmla="val 10000"/>
          </a:avLst>
        </a:prstGeom>
        <a:solidFill>
          <a:schemeClr val="accent5">
            <a:hueOff val="3063757"/>
            <a:satOff val="-1833"/>
            <a:lumOff val="7549"/>
            <a:alphaOff val="0"/>
          </a:schemeClr>
        </a:solidFill>
        <a:ln>
          <a:noFill/>
        </a:ln>
        <a:effectLst>
          <a:outerShdw blurRad="50800" dist="25400" dir="5400000" rotWithShape="0">
            <a:srgbClr val="000000">
              <a:alpha val="28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de-DE" sz="3700" kern="1200" dirty="0"/>
            <a:t>Kreativraum</a:t>
          </a:r>
        </a:p>
      </dsp:txBody>
      <dsp:txXfrm>
        <a:off x="1071408" y="2516445"/>
        <a:ext cx="3713713" cy="1143839"/>
      </dsp:txXfrm>
    </dsp:sp>
    <dsp:sp modelId="{2BF3B353-0A6E-4602-A117-70333C38118B}">
      <dsp:nvSpPr>
        <dsp:cNvPr id="0" name=""/>
        <dsp:cNvSpPr/>
      </dsp:nvSpPr>
      <dsp:spPr>
        <a:xfrm>
          <a:off x="114383" y="2630829"/>
          <a:ext cx="957024" cy="915071"/>
        </a:xfrm>
        <a:prstGeom prst="roundRect">
          <a:avLst>
            <a:gd name="adj" fmla="val 10000"/>
          </a:avLst>
        </a:prstGeom>
        <a:blipFill rotWithShape="0">
          <a:blip xmlns:r="http://schemas.openxmlformats.org/officeDocument/2006/relationships" r:embed="rId3"/>
          <a:stretch>
            <a:fillRect/>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2E8377E9-1CF5-4869-A31D-16E586388615}">
      <dsp:nvSpPr>
        <dsp:cNvPr id="0" name=""/>
        <dsp:cNvSpPr/>
      </dsp:nvSpPr>
      <dsp:spPr>
        <a:xfrm>
          <a:off x="0" y="3774668"/>
          <a:ext cx="4785122" cy="1143839"/>
        </a:xfrm>
        <a:prstGeom prst="roundRect">
          <a:avLst>
            <a:gd name="adj" fmla="val 10000"/>
          </a:avLst>
        </a:prstGeom>
        <a:solidFill>
          <a:schemeClr val="accent5">
            <a:hueOff val="4595635"/>
            <a:satOff val="-2749"/>
            <a:lumOff val="11324"/>
            <a:alphaOff val="0"/>
          </a:schemeClr>
        </a:solidFill>
        <a:ln>
          <a:noFill/>
        </a:ln>
        <a:effectLst>
          <a:outerShdw blurRad="50800" dist="25400" dir="5400000" rotWithShape="0">
            <a:srgbClr val="000000">
              <a:alpha val="28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de-DE" sz="3700" kern="1200" dirty="0"/>
            <a:t>Ruheraum</a:t>
          </a:r>
        </a:p>
      </dsp:txBody>
      <dsp:txXfrm>
        <a:off x="1071408" y="3774668"/>
        <a:ext cx="3713713" cy="1143839"/>
      </dsp:txXfrm>
    </dsp:sp>
    <dsp:sp modelId="{6EF477CC-1E59-4137-BB19-0F9AAE4CA458}">
      <dsp:nvSpPr>
        <dsp:cNvPr id="0" name=""/>
        <dsp:cNvSpPr/>
      </dsp:nvSpPr>
      <dsp:spPr>
        <a:xfrm>
          <a:off x="114383" y="3889052"/>
          <a:ext cx="957024" cy="915071"/>
        </a:xfrm>
        <a:prstGeom prst="roundRect">
          <a:avLst>
            <a:gd name="adj" fmla="val 10000"/>
          </a:avLst>
        </a:prstGeom>
        <a:blipFill rotWithShape="0">
          <a:blip xmlns:r="http://schemas.openxmlformats.org/officeDocument/2006/relationships" r:embed="rId4"/>
          <a:stretch>
            <a:fillRect/>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509FA465-541E-42CF-AAD9-93E55745B9F3}">
      <dsp:nvSpPr>
        <dsp:cNvPr id="0" name=""/>
        <dsp:cNvSpPr/>
      </dsp:nvSpPr>
      <dsp:spPr>
        <a:xfrm>
          <a:off x="0" y="5032891"/>
          <a:ext cx="4785122" cy="1143839"/>
        </a:xfrm>
        <a:prstGeom prst="roundRect">
          <a:avLst>
            <a:gd name="adj" fmla="val 10000"/>
          </a:avLst>
        </a:prstGeom>
        <a:solidFill>
          <a:schemeClr val="accent5">
            <a:hueOff val="6127514"/>
            <a:satOff val="-3666"/>
            <a:lumOff val="15098"/>
            <a:alphaOff val="0"/>
          </a:schemeClr>
        </a:solidFill>
        <a:ln>
          <a:noFill/>
        </a:ln>
        <a:effectLst>
          <a:outerShdw blurRad="50800" dist="25400" dir="5400000" rotWithShape="0">
            <a:srgbClr val="000000">
              <a:alpha val="28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de-DE" sz="3700" kern="1200" dirty="0"/>
            <a:t>Mensa</a:t>
          </a:r>
        </a:p>
      </dsp:txBody>
      <dsp:txXfrm>
        <a:off x="1071408" y="5032891"/>
        <a:ext cx="3713713" cy="1143839"/>
      </dsp:txXfrm>
    </dsp:sp>
    <dsp:sp modelId="{E395F2FD-8ED4-49AD-81F3-72F1DC30E453}">
      <dsp:nvSpPr>
        <dsp:cNvPr id="0" name=""/>
        <dsp:cNvSpPr/>
      </dsp:nvSpPr>
      <dsp:spPr>
        <a:xfrm>
          <a:off x="114383" y="5147275"/>
          <a:ext cx="957024" cy="915071"/>
        </a:xfrm>
        <a:prstGeom prst="roundRect">
          <a:avLst>
            <a:gd name="adj" fmla="val 10000"/>
          </a:avLst>
        </a:prstGeom>
        <a:blipFill rotWithShape="0">
          <a:blip xmlns:r="http://schemas.openxmlformats.org/officeDocument/2006/relationships" r:embed="rId5"/>
          <a:stretch>
            <a:fillRect/>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CD23A-A0DC-4BDB-A119-DE277AF90545}">
      <dsp:nvSpPr>
        <dsp:cNvPr id="0" name=""/>
        <dsp:cNvSpPr/>
      </dsp:nvSpPr>
      <dsp:spPr>
        <a:xfrm>
          <a:off x="429570" y="472"/>
          <a:ext cx="3346456" cy="2007873"/>
        </a:xfrm>
        <a:prstGeom prst="rect">
          <a:avLst/>
        </a:prstGeom>
        <a:solidFill>
          <a:schemeClr val="accent5">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de-DE" sz="3500" kern="1200" dirty="0"/>
            <a:t>Elterngespräche </a:t>
          </a:r>
        </a:p>
      </dsp:txBody>
      <dsp:txXfrm>
        <a:off x="429570" y="472"/>
        <a:ext cx="3346456" cy="2007873"/>
      </dsp:txXfrm>
    </dsp:sp>
    <dsp:sp modelId="{8A238942-7FFA-47EF-A092-E68D01A3FE17}">
      <dsp:nvSpPr>
        <dsp:cNvPr id="0" name=""/>
        <dsp:cNvSpPr/>
      </dsp:nvSpPr>
      <dsp:spPr>
        <a:xfrm>
          <a:off x="4110672" y="472"/>
          <a:ext cx="3346456" cy="2007873"/>
        </a:xfrm>
        <a:prstGeom prst="rect">
          <a:avLst/>
        </a:prstGeom>
        <a:solidFill>
          <a:schemeClr val="accent5">
            <a:hueOff val="2042505"/>
            <a:satOff val="-1222"/>
            <a:lumOff val="5033"/>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de-DE" sz="3500" kern="1200" dirty="0"/>
            <a:t>Schatzkistenfeste </a:t>
          </a:r>
        </a:p>
      </dsp:txBody>
      <dsp:txXfrm>
        <a:off x="4110672" y="472"/>
        <a:ext cx="3346456" cy="2007873"/>
      </dsp:txXfrm>
    </dsp:sp>
    <dsp:sp modelId="{C732C0B8-82F1-4954-9B57-7365F63F6871}">
      <dsp:nvSpPr>
        <dsp:cNvPr id="0" name=""/>
        <dsp:cNvSpPr/>
      </dsp:nvSpPr>
      <dsp:spPr>
        <a:xfrm>
          <a:off x="429570" y="2342991"/>
          <a:ext cx="3346456" cy="2007873"/>
        </a:xfrm>
        <a:prstGeom prst="rect">
          <a:avLst/>
        </a:prstGeom>
        <a:solidFill>
          <a:schemeClr val="accent5">
            <a:hueOff val="4085009"/>
            <a:satOff val="-2444"/>
            <a:lumOff val="10065"/>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de-DE" sz="3500" kern="1200" dirty="0"/>
            <a:t>„Zwischen Tür und Angel“- Gespräche</a:t>
          </a:r>
        </a:p>
      </dsp:txBody>
      <dsp:txXfrm>
        <a:off x="429570" y="2342991"/>
        <a:ext cx="3346456" cy="2007873"/>
      </dsp:txXfrm>
    </dsp:sp>
    <dsp:sp modelId="{FF0AFAC2-8398-40E8-9272-B82470C75148}">
      <dsp:nvSpPr>
        <dsp:cNvPr id="0" name=""/>
        <dsp:cNvSpPr/>
      </dsp:nvSpPr>
      <dsp:spPr>
        <a:xfrm>
          <a:off x="4110672" y="2342991"/>
          <a:ext cx="3346456" cy="2007873"/>
        </a:xfrm>
        <a:prstGeom prst="rect">
          <a:avLst/>
        </a:prstGeom>
        <a:solidFill>
          <a:schemeClr val="accent5">
            <a:hueOff val="6127514"/>
            <a:satOff val="-3666"/>
            <a:lumOff val="15098"/>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de-DE" sz="3500" kern="1200" dirty="0"/>
            <a:t>Elternabend</a:t>
          </a:r>
        </a:p>
      </dsp:txBody>
      <dsp:txXfrm>
        <a:off x="4110672" y="2342991"/>
        <a:ext cx="3346456" cy="20078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B986B-DF21-42CF-9E1D-CFF5CC5C9ADB}">
      <dsp:nvSpPr>
        <dsp:cNvPr id="0" name=""/>
        <dsp:cNvSpPr/>
      </dsp:nvSpPr>
      <dsp:spPr>
        <a:xfrm>
          <a:off x="528651" y="2385"/>
          <a:ext cx="2772933" cy="710900"/>
        </a:xfrm>
        <a:prstGeom prst="roundRect">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de-DE" sz="2500" kern="1200" dirty="0"/>
            <a:t>Garten</a:t>
          </a:r>
        </a:p>
      </dsp:txBody>
      <dsp:txXfrm>
        <a:off x="563354" y="37088"/>
        <a:ext cx="2703527" cy="641494"/>
      </dsp:txXfrm>
    </dsp:sp>
    <dsp:sp modelId="{EBCC80CD-70C4-41CE-B4F7-E0EF0D3BEE2A}">
      <dsp:nvSpPr>
        <dsp:cNvPr id="0" name=""/>
        <dsp:cNvSpPr/>
      </dsp:nvSpPr>
      <dsp:spPr>
        <a:xfrm>
          <a:off x="542940" y="809495"/>
          <a:ext cx="2770106" cy="752532"/>
        </a:xfrm>
        <a:prstGeom prst="roundRect">
          <a:avLst/>
        </a:prstGeom>
        <a:solidFill>
          <a:schemeClr val="accent5">
            <a:hueOff val="1225503"/>
            <a:satOff val="-733"/>
            <a:lumOff val="302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de-DE" sz="2500" kern="1200" dirty="0"/>
            <a:t>Schulhof</a:t>
          </a:r>
        </a:p>
      </dsp:txBody>
      <dsp:txXfrm>
        <a:off x="579676" y="846231"/>
        <a:ext cx="2696634" cy="679060"/>
      </dsp:txXfrm>
    </dsp:sp>
    <dsp:sp modelId="{2DF361B7-2E36-4942-933A-D6807BB3A2A7}">
      <dsp:nvSpPr>
        <dsp:cNvPr id="0" name=""/>
        <dsp:cNvSpPr/>
      </dsp:nvSpPr>
      <dsp:spPr>
        <a:xfrm>
          <a:off x="564365" y="1646342"/>
          <a:ext cx="2755846" cy="716228"/>
        </a:xfrm>
        <a:prstGeom prst="roundRect">
          <a:avLst/>
        </a:prstGeom>
        <a:solidFill>
          <a:schemeClr val="accent5">
            <a:hueOff val="2451006"/>
            <a:satOff val="-1466"/>
            <a:lumOff val="6039"/>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de-DE" sz="2400" kern="1200" dirty="0"/>
            <a:t>Werkraum</a:t>
          </a:r>
        </a:p>
      </dsp:txBody>
      <dsp:txXfrm>
        <a:off x="599328" y="1681305"/>
        <a:ext cx="2685920" cy="646302"/>
      </dsp:txXfrm>
    </dsp:sp>
    <dsp:sp modelId="{859DC1E0-2317-4C2C-9AF0-2F71DEC85F85}">
      <dsp:nvSpPr>
        <dsp:cNvPr id="0" name=""/>
        <dsp:cNvSpPr/>
      </dsp:nvSpPr>
      <dsp:spPr>
        <a:xfrm>
          <a:off x="578640" y="2489863"/>
          <a:ext cx="2787236" cy="736170"/>
        </a:xfrm>
        <a:prstGeom prst="roundRect">
          <a:avLst/>
        </a:prstGeom>
        <a:solidFill>
          <a:schemeClr val="accent5">
            <a:hueOff val="3676508"/>
            <a:satOff val="-2200"/>
            <a:lumOff val="9059"/>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de-DE" sz="2400" kern="1200" dirty="0"/>
            <a:t>Bewegungsraum</a:t>
          </a:r>
        </a:p>
      </dsp:txBody>
      <dsp:txXfrm>
        <a:off x="614577" y="2525800"/>
        <a:ext cx="2715362" cy="664296"/>
      </dsp:txXfrm>
    </dsp:sp>
    <dsp:sp modelId="{516A04DD-C1FD-48F1-9CC1-8238FBA2F2AC}">
      <dsp:nvSpPr>
        <dsp:cNvPr id="0" name=""/>
        <dsp:cNvSpPr/>
      </dsp:nvSpPr>
      <dsp:spPr>
        <a:xfrm>
          <a:off x="585791" y="3318098"/>
          <a:ext cx="2772947" cy="736170"/>
        </a:xfrm>
        <a:prstGeom prst="roundRect">
          <a:avLst/>
        </a:prstGeom>
        <a:solidFill>
          <a:schemeClr val="accent5">
            <a:hueOff val="4902011"/>
            <a:satOff val="-2933"/>
            <a:lumOff val="1207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de-DE" sz="2800" kern="1200" dirty="0"/>
            <a:t>Turnhalle </a:t>
          </a:r>
          <a:endParaRPr lang="de-DE" sz="1400" kern="1200" dirty="0"/>
        </a:p>
      </dsp:txBody>
      <dsp:txXfrm>
        <a:off x="621728" y="3354035"/>
        <a:ext cx="2701073" cy="664296"/>
      </dsp:txXfrm>
    </dsp:sp>
    <dsp:sp modelId="{62D4A75E-B2B1-4997-B9D0-F52AB266E49A}">
      <dsp:nvSpPr>
        <dsp:cNvPr id="0" name=""/>
        <dsp:cNvSpPr/>
      </dsp:nvSpPr>
      <dsp:spPr>
        <a:xfrm>
          <a:off x="569278" y="4073268"/>
          <a:ext cx="2753481" cy="736170"/>
        </a:xfrm>
        <a:prstGeom prst="roundRect">
          <a:avLst/>
        </a:prstGeom>
        <a:solidFill>
          <a:schemeClr val="accent5">
            <a:hueOff val="6127514"/>
            <a:satOff val="-3666"/>
            <a:lumOff val="1509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de-DE" sz="2700" kern="1200" dirty="0"/>
            <a:t>Klassenräume </a:t>
          </a:r>
        </a:p>
      </dsp:txBody>
      <dsp:txXfrm>
        <a:off x="605215" y="4109205"/>
        <a:ext cx="2681607" cy="6642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8DB54-A14E-458D-AE44-9ED48A15FFFF}">
      <dsp:nvSpPr>
        <dsp:cNvPr id="0" name=""/>
        <dsp:cNvSpPr/>
      </dsp:nvSpPr>
      <dsp:spPr>
        <a:xfrm rot="10800000">
          <a:off x="282210" y="449"/>
          <a:ext cx="7778221" cy="695196"/>
        </a:xfrm>
        <a:prstGeom prst="homePlate">
          <a:avLst/>
        </a:prstGeom>
        <a:solidFill>
          <a:schemeClr val="accent5">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413" tIns="68580" rIns="128016" bIns="68580" numCol="1" spcCol="1270" anchor="ctr" anchorCtr="0">
          <a:noAutofit/>
        </a:bodyPr>
        <a:lstStyle/>
        <a:p>
          <a:pPr marL="0" lvl="0" indent="0" algn="ctr" defTabSz="800100">
            <a:lnSpc>
              <a:spcPct val="90000"/>
            </a:lnSpc>
            <a:spcBef>
              <a:spcPct val="0"/>
            </a:spcBef>
            <a:spcAft>
              <a:spcPct val="35000"/>
            </a:spcAft>
            <a:buNone/>
          </a:pPr>
          <a:r>
            <a:rPr lang="de-DE" sz="1800" b="1" kern="1200" cap="all" baseline="0">
              <a:effectLst/>
              <a:latin typeface="+mn-lt"/>
              <a:ea typeface="+mn-ea"/>
              <a:cs typeface="+mn-cs"/>
            </a:rPr>
            <a:t>11:30 Uhr/12:30 Uhr/13:15 Uhr </a:t>
          </a:r>
        </a:p>
        <a:p>
          <a:pPr marL="0" lvl="0" indent="0" algn="ctr" defTabSz="800100">
            <a:lnSpc>
              <a:spcPct val="90000"/>
            </a:lnSpc>
            <a:spcBef>
              <a:spcPct val="0"/>
            </a:spcBef>
            <a:spcAft>
              <a:spcPct val="35000"/>
            </a:spcAft>
            <a:buNone/>
          </a:pPr>
          <a:r>
            <a:rPr lang="de-DE" sz="1800" kern="1200" cap="all" baseline="0">
              <a:effectLst/>
              <a:latin typeface="+mn-lt"/>
              <a:ea typeface="+mn-ea"/>
              <a:cs typeface="+mn-cs"/>
            </a:rPr>
            <a:t>Ankommen in der Ganztagsbetreuung</a:t>
          </a:r>
          <a:endParaRPr lang="de-DE" sz="1800" kern="1200" cap="all" baseline="0" dirty="0">
            <a:effectLst/>
            <a:latin typeface="+mn-lt"/>
            <a:ea typeface="+mn-ea"/>
            <a:cs typeface="+mn-cs"/>
          </a:endParaRPr>
        </a:p>
      </dsp:txBody>
      <dsp:txXfrm rot="10800000">
        <a:off x="456009" y="449"/>
        <a:ext cx="7604422" cy="695196"/>
      </dsp:txXfrm>
    </dsp:sp>
    <dsp:sp modelId="{F2E10537-62C1-433E-947D-B94E823B806E}">
      <dsp:nvSpPr>
        <dsp:cNvPr id="0" name=""/>
        <dsp:cNvSpPr/>
      </dsp:nvSpPr>
      <dsp:spPr>
        <a:xfrm>
          <a:off x="0" y="144017"/>
          <a:ext cx="431801" cy="431801"/>
        </a:xfrm>
        <a:prstGeom prst="ellipse">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AAAEBCD-4235-4688-965A-B360D17FC1CA}">
      <dsp:nvSpPr>
        <dsp:cNvPr id="0" name=""/>
        <dsp:cNvSpPr/>
      </dsp:nvSpPr>
      <dsp:spPr>
        <a:xfrm rot="10800000">
          <a:off x="298694" y="790024"/>
          <a:ext cx="7739199" cy="665851"/>
        </a:xfrm>
        <a:prstGeom prst="homePlate">
          <a:avLst/>
        </a:prstGeom>
        <a:solidFill>
          <a:schemeClr val="accent5">
            <a:hueOff val="1021252"/>
            <a:satOff val="-611"/>
            <a:lumOff val="2516"/>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413" tIns="68580" rIns="128016" bIns="68580" numCol="1" spcCol="1270" anchor="ctr" anchorCtr="0">
          <a:noAutofit/>
        </a:bodyPr>
        <a:lstStyle/>
        <a:p>
          <a:pPr marL="0" lvl="0" indent="0" algn="ctr" defTabSz="800100">
            <a:lnSpc>
              <a:spcPct val="90000"/>
            </a:lnSpc>
            <a:spcBef>
              <a:spcPct val="0"/>
            </a:spcBef>
            <a:spcAft>
              <a:spcPct val="35000"/>
            </a:spcAft>
            <a:buNone/>
          </a:pPr>
          <a:r>
            <a:rPr lang="de-DE" sz="1800" b="1" kern="1200" cap="all" baseline="0">
              <a:effectLst/>
              <a:latin typeface="+mn-lt"/>
              <a:ea typeface="+mn-ea"/>
              <a:cs typeface="+mn-cs"/>
            </a:rPr>
            <a:t>11:30 Uhr – ca.14:00 Uhr </a:t>
          </a:r>
        </a:p>
        <a:p>
          <a:pPr marL="0" lvl="0" indent="0" algn="ctr" defTabSz="800100">
            <a:lnSpc>
              <a:spcPct val="90000"/>
            </a:lnSpc>
            <a:spcBef>
              <a:spcPct val="0"/>
            </a:spcBef>
            <a:spcAft>
              <a:spcPct val="35000"/>
            </a:spcAft>
            <a:buNone/>
          </a:pPr>
          <a:r>
            <a:rPr lang="de-DE" sz="1800" kern="1200" cap="all" baseline="0">
              <a:effectLst/>
              <a:latin typeface="+mn-lt"/>
              <a:ea typeface="+mn-ea"/>
              <a:cs typeface="+mn-cs"/>
            </a:rPr>
            <a:t>offene Mensa </a:t>
          </a:r>
          <a:endParaRPr lang="de-DE" sz="1800" kern="1200" cap="all" baseline="0" dirty="0">
            <a:effectLst/>
            <a:latin typeface="+mn-lt"/>
            <a:ea typeface="+mn-ea"/>
            <a:cs typeface="+mn-cs"/>
          </a:endParaRPr>
        </a:p>
      </dsp:txBody>
      <dsp:txXfrm rot="10800000">
        <a:off x="465157" y="790024"/>
        <a:ext cx="7572736" cy="665851"/>
      </dsp:txXfrm>
    </dsp:sp>
    <dsp:sp modelId="{E9755709-56C8-4454-B751-9F0B167451D2}">
      <dsp:nvSpPr>
        <dsp:cNvPr id="0" name=""/>
        <dsp:cNvSpPr/>
      </dsp:nvSpPr>
      <dsp:spPr>
        <a:xfrm>
          <a:off x="0" y="864097"/>
          <a:ext cx="431801" cy="431801"/>
        </a:xfrm>
        <a:prstGeom prst="ellipse">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377F5E1-4C70-4F9E-84CC-DE6A9AF1E6DE}">
      <dsp:nvSpPr>
        <dsp:cNvPr id="0" name=""/>
        <dsp:cNvSpPr/>
      </dsp:nvSpPr>
      <dsp:spPr>
        <a:xfrm rot="10800000">
          <a:off x="224027" y="1551155"/>
          <a:ext cx="7818422" cy="1074076"/>
        </a:xfrm>
        <a:prstGeom prst="homePlate">
          <a:avLst/>
        </a:prstGeom>
        <a:solidFill>
          <a:schemeClr val="accent5">
            <a:hueOff val="2042505"/>
            <a:satOff val="-1222"/>
            <a:lumOff val="5033"/>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413" tIns="68580" rIns="128016" bIns="68580" numCol="1" spcCol="1270" anchor="ctr" anchorCtr="0">
          <a:noAutofit/>
        </a:bodyPr>
        <a:lstStyle/>
        <a:p>
          <a:pPr marL="0" lvl="0" indent="0" algn="ctr" defTabSz="800100">
            <a:lnSpc>
              <a:spcPct val="90000"/>
            </a:lnSpc>
            <a:spcBef>
              <a:spcPct val="0"/>
            </a:spcBef>
            <a:spcAft>
              <a:spcPct val="35000"/>
            </a:spcAft>
            <a:buNone/>
          </a:pPr>
          <a:r>
            <a:rPr lang="de-DE" sz="1800" b="1" kern="1200" cap="all" baseline="0">
              <a:effectLst/>
              <a:latin typeface="+mn-lt"/>
              <a:ea typeface="+mn-ea"/>
              <a:cs typeface="+mn-cs"/>
            </a:rPr>
            <a:t>11:30 Uhr – 14:00 Uhr </a:t>
          </a:r>
        </a:p>
        <a:p>
          <a:pPr marL="0" lvl="0" indent="0" algn="ctr" defTabSz="800100">
            <a:lnSpc>
              <a:spcPct val="90000"/>
            </a:lnSpc>
            <a:spcBef>
              <a:spcPct val="0"/>
            </a:spcBef>
            <a:spcAft>
              <a:spcPct val="35000"/>
            </a:spcAft>
            <a:buNone/>
          </a:pPr>
          <a:r>
            <a:rPr lang="de-DE" sz="1800" kern="1200" cap="all" baseline="0">
              <a:effectLst/>
              <a:latin typeface="+mn-lt"/>
              <a:ea typeface="+mn-ea"/>
              <a:cs typeface="+mn-cs"/>
            </a:rPr>
            <a:t>offene, freiwillige angeleitete </a:t>
          </a:r>
        </a:p>
        <a:p>
          <a:pPr marL="0" lvl="0" indent="0" algn="ctr" defTabSz="800100">
            <a:lnSpc>
              <a:spcPct val="90000"/>
            </a:lnSpc>
            <a:spcBef>
              <a:spcPct val="0"/>
            </a:spcBef>
            <a:spcAft>
              <a:spcPct val="35000"/>
            </a:spcAft>
            <a:buNone/>
          </a:pPr>
          <a:r>
            <a:rPr lang="de-DE" sz="1800" kern="1200" cap="all" baseline="0">
              <a:effectLst/>
              <a:latin typeface="+mn-lt"/>
              <a:ea typeface="+mn-ea"/>
              <a:cs typeface="+mn-cs"/>
            </a:rPr>
            <a:t>und nicht angeleitete Angebote, freies Spiel </a:t>
          </a:r>
          <a:endParaRPr lang="de-DE" sz="1800" kern="1200" cap="all" baseline="0" dirty="0">
            <a:effectLst/>
            <a:latin typeface="+mn-lt"/>
            <a:ea typeface="+mn-ea"/>
            <a:cs typeface="+mn-cs"/>
          </a:endParaRPr>
        </a:p>
      </dsp:txBody>
      <dsp:txXfrm rot="10800000">
        <a:off x="492546" y="1551155"/>
        <a:ext cx="7549903" cy="1074076"/>
      </dsp:txXfrm>
    </dsp:sp>
    <dsp:sp modelId="{FFA14604-E59F-406B-9E1B-2A15618A79D3}">
      <dsp:nvSpPr>
        <dsp:cNvPr id="0" name=""/>
        <dsp:cNvSpPr/>
      </dsp:nvSpPr>
      <dsp:spPr>
        <a:xfrm>
          <a:off x="0" y="1872207"/>
          <a:ext cx="431801" cy="431801"/>
        </a:xfrm>
        <a:prstGeom prst="ellipse">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1E88CBE-6242-4F9A-8517-ECD90B51610C}">
      <dsp:nvSpPr>
        <dsp:cNvPr id="0" name=""/>
        <dsp:cNvSpPr/>
      </dsp:nvSpPr>
      <dsp:spPr>
        <a:xfrm rot="10800000">
          <a:off x="332435" y="2724274"/>
          <a:ext cx="7727996" cy="619851"/>
        </a:xfrm>
        <a:prstGeom prst="homePlate">
          <a:avLst/>
        </a:prstGeom>
        <a:solidFill>
          <a:schemeClr val="accent5">
            <a:hueOff val="3063757"/>
            <a:satOff val="-1833"/>
            <a:lumOff val="7549"/>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413" tIns="68580" rIns="128016" bIns="68580" numCol="1" spcCol="1270" anchor="ctr" anchorCtr="0">
          <a:noAutofit/>
        </a:bodyPr>
        <a:lstStyle/>
        <a:p>
          <a:pPr marL="0" lvl="0" indent="0" algn="ctr" defTabSz="800100">
            <a:lnSpc>
              <a:spcPct val="90000"/>
            </a:lnSpc>
            <a:spcBef>
              <a:spcPct val="0"/>
            </a:spcBef>
            <a:spcAft>
              <a:spcPct val="35000"/>
            </a:spcAft>
            <a:buNone/>
          </a:pPr>
          <a:r>
            <a:rPr lang="de-DE" sz="1800" b="1" kern="1200" cap="all" baseline="0">
              <a:effectLst/>
              <a:latin typeface="+mn-lt"/>
              <a:ea typeface="+mn-ea"/>
              <a:cs typeface="+mn-cs"/>
            </a:rPr>
            <a:t>14:00 Uhr – 14:25 Uhr </a:t>
          </a:r>
        </a:p>
        <a:p>
          <a:pPr marL="0" lvl="0" indent="0" algn="ctr" defTabSz="800100">
            <a:lnSpc>
              <a:spcPct val="90000"/>
            </a:lnSpc>
            <a:spcBef>
              <a:spcPct val="0"/>
            </a:spcBef>
            <a:spcAft>
              <a:spcPct val="35000"/>
            </a:spcAft>
            <a:buNone/>
          </a:pPr>
          <a:r>
            <a:rPr lang="de-DE" sz="1800" kern="1200" cap="all" baseline="0">
              <a:effectLst/>
              <a:latin typeface="+mn-lt"/>
              <a:ea typeface="+mn-ea"/>
              <a:cs typeface="+mn-cs"/>
            </a:rPr>
            <a:t>Schulhofpause, Kinderkurse   </a:t>
          </a:r>
          <a:endParaRPr lang="de-DE" sz="1800" kern="1200" cap="all" baseline="0" dirty="0">
            <a:effectLst/>
            <a:latin typeface="+mn-lt"/>
            <a:ea typeface="+mn-ea"/>
            <a:cs typeface="+mn-cs"/>
          </a:endParaRPr>
        </a:p>
      </dsp:txBody>
      <dsp:txXfrm rot="10800000">
        <a:off x="487398" y="2724274"/>
        <a:ext cx="7573033" cy="619851"/>
      </dsp:txXfrm>
    </dsp:sp>
    <dsp:sp modelId="{D427FAD9-71FE-4E10-A487-A01995C942BD}">
      <dsp:nvSpPr>
        <dsp:cNvPr id="0" name=""/>
        <dsp:cNvSpPr/>
      </dsp:nvSpPr>
      <dsp:spPr>
        <a:xfrm>
          <a:off x="0" y="2808311"/>
          <a:ext cx="431801" cy="431801"/>
        </a:xfrm>
        <a:prstGeom prst="ellipse">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F6BE6DE-BE7E-41D5-B036-EFFA2712BCC5}">
      <dsp:nvSpPr>
        <dsp:cNvPr id="0" name=""/>
        <dsp:cNvSpPr/>
      </dsp:nvSpPr>
      <dsp:spPr>
        <a:xfrm rot="10800000">
          <a:off x="287142" y="3439401"/>
          <a:ext cx="7773289" cy="546091"/>
        </a:xfrm>
        <a:prstGeom prst="homePlate">
          <a:avLst/>
        </a:prstGeom>
        <a:solidFill>
          <a:schemeClr val="accent5">
            <a:hueOff val="4085009"/>
            <a:satOff val="-2444"/>
            <a:lumOff val="10065"/>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413" tIns="68580" rIns="128016" bIns="68580" numCol="1" spcCol="1270" anchor="ctr" anchorCtr="0">
          <a:noAutofit/>
        </a:bodyPr>
        <a:lstStyle/>
        <a:p>
          <a:pPr marL="0" lvl="0" indent="0" algn="ctr" defTabSz="800100">
            <a:lnSpc>
              <a:spcPct val="90000"/>
            </a:lnSpc>
            <a:spcBef>
              <a:spcPct val="0"/>
            </a:spcBef>
            <a:spcAft>
              <a:spcPct val="35000"/>
            </a:spcAft>
            <a:buNone/>
          </a:pPr>
          <a:r>
            <a:rPr lang="de-DE" sz="1800" b="1" kern="1200" cap="all" baseline="0">
              <a:effectLst/>
              <a:latin typeface="+mn-lt"/>
              <a:ea typeface="+mn-ea"/>
              <a:cs typeface="+mn-cs"/>
            </a:rPr>
            <a:t>14:30 Uhr </a:t>
          </a:r>
        </a:p>
        <a:p>
          <a:pPr marL="0" lvl="0" indent="0" algn="ctr" defTabSz="800100">
            <a:lnSpc>
              <a:spcPct val="90000"/>
            </a:lnSpc>
            <a:spcBef>
              <a:spcPct val="0"/>
            </a:spcBef>
            <a:spcAft>
              <a:spcPct val="35000"/>
            </a:spcAft>
            <a:buNone/>
          </a:pPr>
          <a:r>
            <a:rPr lang="de-DE" sz="1800" kern="1200" cap="all" baseline="0">
              <a:effectLst/>
              <a:latin typeface="+mn-lt"/>
              <a:ea typeface="+mn-ea"/>
              <a:cs typeface="+mn-cs"/>
            </a:rPr>
            <a:t>Schick-/Abholzeit, Kinderkurse</a:t>
          </a:r>
          <a:endParaRPr lang="de-DE" sz="1800" kern="1200" cap="all" baseline="0" dirty="0">
            <a:effectLst/>
            <a:latin typeface="+mn-lt"/>
            <a:ea typeface="+mn-ea"/>
            <a:cs typeface="+mn-cs"/>
          </a:endParaRPr>
        </a:p>
      </dsp:txBody>
      <dsp:txXfrm rot="10800000">
        <a:off x="423665" y="3439401"/>
        <a:ext cx="7636766" cy="546091"/>
      </dsp:txXfrm>
    </dsp:sp>
    <dsp:sp modelId="{061415C7-C818-403B-91CF-9382A6EBE136}">
      <dsp:nvSpPr>
        <dsp:cNvPr id="0" name=""/>
        <dsp:cNvSpPr/>
      </dsp:nvSpPr>
      <dsp:spPr>
        <a:xfrm>
          <a:off x="0" y="3528391"/>
          <a:ext cx="431801" cy="431801"/>
        </a:xfrm>
        <a:prstGeom prst="ellipse">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618B809-3282-4595-B66A-E6B484FD4C6B}">
      <dsp:nvSpPr>
        <dsp:cNvPr id="0" name=""/>
        <dsp:cNvSpPr/>
      </dsp:nvSpPr>
      <dsp:spPr>
        <a:xfrm rot="10800000">
          <a:off x="51615" y="4080772"/>
          <a:ext cx="8008816" cy="832915"/>
        </a:xfrm>
        <a:prstGeom prst="homePlate">
          <a:avLst/>
        </a:prstGeom>
        <a:solidFill>
          <a:schemeClr val="accent5">
            <a:hueOff val="5106261"/>
            <a:satOff val="-3055"/>
            <a:lumOff val="12582"/>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413" tIns="68580" rIns="128016" bIns="68580" numCol="1" spcCol="1270" anchor="ctr" anchorCtr="0">
          <a:noAutofit/>
        </a:bodyPr>
        <a:lstStyle/>
        <a:p>
          <a:pPr marL="0" lvl="0" indent="0" algn="ctr" defTabSz="800100">
            <a:lnSpc>
              <a:spcPct val="90000"/>
            </a:lnSpc>
            <a:spcBef>
              <a:spcPct val="0"/>
            </a:spcBef>
            <a:spcAft>
              <a:spcPct val="35000"/>
            </a:spcAft>
            <a:buNone/>
          </a:pPr>
          <a:r>
            <a:rPr lang="de-DE" sz="1800" b="1" kern="1200" cap="all" baseline="0">
              <a:effectLst/>
              <a:latin typeface="+mn-lt"/>
              <a:ea typeface="+mn-ea"/>
              <a:cs typeface="+mn-cs"/>
            </a:rPr>
            <a:t>14:30 Uhr – 16:00 Uhr</a:t>
          </a:r>
        </a:p>
        <a:p>
          <a:pPr marL="0" lvl="0" indent="0" algn="ctr" defTabSz="800100">
            <a:lnSpc>
              <a:spcPct val="90000"/>
            </a:lnSpc>
            <a:spcBef>
              <a:spcPct val="0"/>
            </a:spcBef>
            <a:spcAft>
              <a:spcPct val="35000"/>
            </a:spcAft>
            <a:buNone/>
          </a:pPr>
          <a:r>
            <a:rPr lang="de-DE" sz="1800" kern="1200" cap="all" baseline="0">
              <a:effectLst/>
              <a:latin typeface="+mn-lt"/>
              <a:ea typeface="+mn-ea"/>
              <a:cs typeface="+mn-cs"/>
            </a:rPr>
            <a:t>Freies Spiel , Kinderkurse, Bei Bedarf: Hausaufgabenbetreuung für die Viertklässler</a:t>
          </a:r>
          <a:endParaRPr lang="de-DE" sz="1300" kern="1200" dirty="0"/>
        </a:p>
      </dsp:txBody>
      <dsp:txXfrm rot="10800000">
        <a:off x="259844" y="4080772"/>
        <a:ext cx="7800587" cy="832915"/>
      </dsp:txXfrm>
    </dsp:sp>
    <dsp:sp modelId="{BD2AE6DC-E1BB-4B6E-BC11-7D748BEFD0EE}">
      <dsp:nvSpPr>
        <dsp:cNvPr id="0" name=""/>
        <dsp:cNvSpPr/>
      </dsp:nvSpPr>
      <dsp:spPr>
        <a:xfrm>
          <a:off x="0" y="4321029"/>
          <a:ext cx="431801" cy="431801"/>
        </a:xfrm>
        <a:prstGeom prst="ellipse">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1F106D3-65C6-43C3-BEB2-433CBF9492B9}">
      <dsp:nvSpPr>
        <dsp:cNvPr id="0" name=""/>
        <dsp:cNvSpPr/>
      </dsp:nvSpPr>
      <dsp:spPr>
        <a:xfrm rot="10800000">
          <a:off x="298694" y="5029518"/>
          <a:ext cx="7761497" cy="694937"/>
        </a:xfrm>
        <a:prstGeom prst="homePlate">
          <a:avLst/>
        </a:prstGeom>
        <a:solidFill>
          <a:schemeClr val="accent5">
            <a:hueOff val="6127514"/>
            <a:satOff val="-3666"/>
            <a:lumOff val="15098"/>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413" tIns="76200" rIns="14224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t>16:00 Uhr</a:t>
          </a:r>
        </a:p>
        <a:p>
          <a:pPr marL="0" lvl="0" indent="0" algn="ctr" defTabSz="889000">
            <a:lnSpc>
              <a:spcPct val="90000"/>
            </a:lnSpc>
            <a:spcBef>
              <a:spcPct val="0"/>
            </a:spcBef>
            <a:spcAft>
              <a:spcPct val="35000"/>
            </a:spcAft>
            <a:buNone/>
          </a:pPr>
          <a:r>
            <a:rPr lang="de-DE" sz="2000" kern="1200" dirty="0"/>
            <a:t>SCHICK-/ABHOLZEIT</a:t>
          </a:r>
          <a:endParaRPr lang="de-DE" sz="1400" kern="1200" dirty="0"/>
        </a:p>
      </dsp:txBody>
      <dsp:txXfrm rot="10800000">
        <a:off x="472428" y="5029518"/>
        <a:ext cx="7587763" cy="694937"/>
      </dsp:txXfrm>
    </dsp:sp>
    <dsp:sp modelId="{2D6D148C-183B-43B7-BCEB-1ECE7FCC55FA}">
      <dsp:nvSpPr>
        <dsp:cNvPr id="0" name=""/>
        <dsp:cNvSpPr/>
      </dsp:nvSpPr>
      <dsp:spPr>
        <a:xfrm>
          <a:off x="0" y="5184576"/>
          <a:ext cx="431801" cy="431801"/>
        </a:xfrm>
        <a:prstGeom prst="ellipse">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8DB54-A14E-458D-AE44-9ED48A15FFFF}">
      <dsp:nvSpPr>
        <dsp:cNvPr id="0" name=""/>
        <dsp:cNvSpPr/>
      </dsp:nvSpPr>
      <dsp:spPr>
        <a:xfrm rot="10800000">
          <a:off x="-1" y="18816"/>
          <a:ext cx="8788403" cy="684975"/>
        </a:xfrm>
        <a:prstGeom prst="homePlate">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123" tIns="76200" rIns="142240" bIns="76200" numCol="1" spcCol="1270" anchor="ctr" anchorCtr="0">
          <a:noAutofit/>
        </a:bodyPr>
        <a:lstStyle/>
        <a:p>
          <a:pPr marL="0" lvl="0" indent="0" algn="ctr" defTabSz="889000">
            <a:lnSpc>
              <a:spcPct val="90000"/>
            </a:lnSpc>
            <a:spcBef>
              <a:spcPct val="0"/>
            </a:spcBef>
            <a:spcAft>
              <a:spcPct val="35000"/>
            </a:spcAft>
            <a:buNone/>
          </a:pPr>
          <a:r>
            <a:rPr lang="de-DE" sz="2000" b="1" kern="1200" cap="all" baseline="0" dirty="0">
              <a:solidFill>
                <a:schemeClr val="accent1">
                  <a:lumMod val="50000"/>
                </a:schemeClr>
              </a:solidFill>
              <a:effectLst/>
              <a:latin typeface="+mn-lt"/>
              <a:ea typeface="+mn-ea"/>
              <a:cs typeface="+mn-cs"/>
            </a:rPr>
            <a:t> Küchenhelden – Koch + back </a:t>
          </a:r>
          <a:r>
            <a:rPr lang="de-DE" sz="2000" b="1" kern="1200" cap="all" baseline="0" dirty="0" err="1">
              <a:solidFill>
                <a:schemeClr val="accent1">
                  <a:lumMod val="50000"/>
                </a:schemeClr>
              </a:solidFill>
              <a:effectLst/>
              <a:latin typeface="+mn-lt"/>
              <a:ea typeface="+mn-ea"/>
              <a:cs typeface="+mn-cs"/>
            </a:rPr>
            <a:t>ag</a:t>
          </a:r>
          <a:endParaRPr lang="de-DE" sz="2000" b="1" kern="1200" cap="all" baseline="0" dirty="0">
            <a:solidFill>
              <a:schemeClr val="accent1">
                <a:lumMod val="50000"/>
              </a:schemeClr>
            </a:solidFill>
            <a:effectLst/>
            <a:latin typeface="+mn-lt"/>
            <a:ea typeface="+mn-ea"/>
            <a:cs typeface="+mn-cs"/>
          </a:endParaRPr>
        </a:p>
        <a:p>
          <a:pPr marL="0" lvl="0" indent="0" algn="ctr" defTabSz="889000">
            <a:lnSpc>
              <a:spcPct val="90000"/>
            </a:lnSpc>
            <a:spcBef>
              <a:spcPct val="0"/>
            </a:spcBef>
            <a:spcAft>
              <a:spcPct val="35000"/>
            </a:spcAft>
            <a:buNone/>
          </a:pPr>
          <a:r>
            <a:rPr lang="de-DE" sz="1800" kern="1200" cap="all" baseline="0" dirty="0">
              <a:solidFill>
                <a:srgbClr val="FFFF00"/>
              </a:solidFill>
              <a:effectLst/>
              <a:latin typeface="+mn-lt"/>
              <a:ea typeface="+mn-ea"/>
              <a:cs typeface="+mn-cs"/>
            </a:rPr>
            <a:t>(Küche)  </a:t>
          </a:r>
        </a:p>
      </dsp:txBody>
      <dsp:txXfrm rot="10800000">
        <a:off x="171243" y="18816"/>
        <a:ext cx="8617159" cy="684975"/>
      </dsp:txXfrm>
    </dsp:sp>
    <dsp:sp modelId="{F2E10537-62C1-433E-947D-B94E823B806E}">
      <dsp:nvSpPr>
        <dsp:cNvPr id="0" name=""/>
        <dsp:cNvSpPr/>
      </dsp:nvSpPr>
      <dsp:spPr>
        <a:xfrm>
          <a:off x="341540" y="0"/>
          <a:ext cx="649952" cy="64302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AAEBCD-4235-4688-965A-B360D17FC1CA}">
      <dsp:nvSpPr>
        <dsp:cNvPr id="0" name=""/>
        <dsp:cNvSpPr/>
      </dsp:nvSpPr>
      <dsp:spPr>
        <a:xfrm rot="10800000">
          <a:off x="-1" y="789156"/>
          <a:ext cx="8788403" cy="752205"/>
        </a:xfrm>
        <a:prstGeom prst="homePlate">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123" tIns="76200" rIns="142240" bIns="76200" numCol="1" spcCol="1270" anchor="ctr" anchorCtr="0">
          <a:noAutofit/>
        </a:bodyPr>
        <a:lstStyle/>
        <a:p>
          <a:pPr marL="0" lvl="0" indent="0" algn="ctr" defTabSz="889000">
            <a:lnSpc>
              <a:spcPct val="90000"/>
            </a:lnSpc>
            <a:spcBef>
              <a:spcPct val="0"/>
            </a:spcBef>
            <a:spcAft>
              <a:spcPct val="35000"/>
            </a:spcAft>
            <a:buNone/>
          </a:pPr>
          <a:r>
            <a:rPr lang="de-DE" sz="2000" b="1" kern="1200" cap="all" baseline="0" dirty="0">
              <a:solidFill>
                <a:schemeClr val="accent2">
                  <a:lumMod val="50000"/>
                </a:schemeClr>
              </a:solidFill>
              <a:effectLst/>
              <a:latin typeface="+mn-lt"/>
              <a:ea typeface="+mn-ea"/>
              <a:cs typeface="+mn-cs"/>
            </a:rPr>
            <a:t> wohlfühloase für Mädchen</a:t>
          </a:r>
        </a:p>
        <a:p>
          <a:pPr marL="0" lvl="0" indent="0" algn="ctr" defTabSz="889000">
            <a:lnSpc>
              <a:spcPct val="90000"/>
            </a:lnSpc>
            <a:spcBef>
              <a:spcPct val="0"/>
            </a:spcBef>
            <a:spcAft>
              <a:spcPct val="35000"/>
            </a:spcAft>
            <a:buNone/>
          </a:pPr>
          <a:r>
            <a:rPr lang="de-DE" sz="1800" kern="1200" cap="all" baseline="0" dirty="0">
              <a:solidFill>
                <a:srgbClr val="FFFF00"/>
              </a:solidFill>
              <a:effectLst/>
              <a:latin typeface="+mn-lt"/>
              <a:ea typeface="+mn-ea"/>
              <a:cs typeface="+mn-cs"/>
            </a:rPr>
            <a:t>(Ruheraum) </a:t>
          </a:r>
        </a:p>
      </dsp:txBody>
      <dsp:txXfrm rot="10800000">
        <a:off x="188050" y="789156"/>
        <a:ext cx="8600352" cy="752205"/>
      </dsp:txXfrm>
    </dsp:sp>
    <dsp:sp modelId="{E9755709-56C8-4454-B751-9F0B167451D2}">
      <dsp:nvSpPr>
        <dsp:cNvPr id="0" name=""/>
        <dsp:cNvSpPr/>
      </dsp:nvSpPr>
      <dsp:spPr>
        <a:xfrm>
          <a:off x="301412" y="869163"/>
          <a:ext cx="761065" cy="59219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77F5E1-4C70-4F9E-84CC-DE6A9AF1E6DE}">
      <dsp:nvSpPr>
        <dsp:cNvPr id="0" name=""/>
        <dsp:cNvSpPr/>
      </dsp:nvSpPr>
      <dsp:spPr>
        <a:xfrm rot="10800000">
          <a:off x="-1" y="1643503"/>
          <a:ext cx="8788403" cy="684873"/>
        </a:xfrm>
        <a:prstGeom prst="homePlate">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123" tIns="76200" rIns="142240" bIns="76200" numCol="1" spcCol="1270" anchor="ctr" anchorCtr="0">
          <a:noAutofit/>
        </a:bodyPr>
        <a:lstStyle/>
        <a:p>
          <a:pPr marL="0" lvl="0" indent="0" algn="ctr" defTabSz="889000">
            <a:lnSpc>
              <a:spcPct val="90000"/>
            </a:lnSpc>
            <a:spcBef>
              <a:spcPct val="0"/>
            </a:spcBef>
            <a:spcAft>
              <a:spcPct val="35000"/>
            </a:spcAft>
            <a:buNone/>
          </a:pPr>
          <a:r>
            <a:rPr lang="de-DE" sz="2000" b="1" kern="1200" cap="all" baseline="0" dirty="0">
              <a:solidFill>
                <a:schemeClr val="tx2">
                  <a:lumMod val="50000"/>
                </a:schemeClr>
              </a:solidFill>
              <a:effectLst/>
              <a:latin typeface="+mn-lt"/>
              <a:ea typeface="+mn-ea"/>
              <a:cs typeface="+mn-cs"/>
            </a:rPr>
            <a:t>  Schritt für schritt – tanz ag</a:t>
          </a:r>
        </a:p>
        <a:p>
          <a:pPr marL="0" lvl="0" indent="0" algn="ctr" defTabSz="889000">
            <a:lnSpc>
              <a:spcPct val="90000"/>
            </a:lnSpc>
            <a:spcBef>
              <a:spcPct val="0"/>
            </a:spcBef>
            <a:spcAft>
              <a:spcPct val="35000"/>
            </a:spcAft>
            <a:buNone/>
          </a:pPr>
          <a:r>
            <a:rPr lang="de-DE" sz="1800" kern="1200" cap="all" baseline="0" dirty="0">
              <a:solidFill>
                <a:srgbClr val="FFFF00"/>
              </a:solidFill>
              <a:effectLst/>
              <a:latin typeface="+mn-lt"/>
              <a:ea typeface="+mn-ea"/>
              <a:cs typeface="+mn-cs"/>
            </a:rPr>
            <a:t>(Bewegungsraum) </a:t>
          </a:r>
        </a:p>
      </dsp:txBody>
      <dsp:txXfrm rot="10800000">
        <a:off x="171217" y="1643503"/>
        <a:ext cx="8617185" cy="684873"/>
      </dsp:txXfrm>
    </dsp:sp>
    <dsp:sp modelId="{FFA14604-E59F-406B-9E1B-2A15618A79D3}">
      <dsp:nvSpPr>
        <dsp:cNvPr id="0" name=""/>
        <dsp:cNvSpPr/>
      </dsp:nvSpPr>
      <dsp:spPr>
        <a:xfrm>
          <a:off x="301412" y="1674308"/>
          <a:ext cx="761065" cy="62728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6000" r="-2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E88CBE-6242-4F9A-8517-ECD90B51610C}">
      <dsp:nvSpPr>
        <dsp:cNvPr id="0" name=""/>
        <dsp:cNvSpPr/>
      </dsp:nvSpPr>
      <dsp:spPr>
        <a:xfrm rot="10800000">
          <a:off x="-1" y="2443515"/>
          <a:ext cx="8788403" cy="723191"/>
        </a:xfrm>
        <a:prstGeom prst="homePlate">
          <a:avLst/>
        </a:prstGeom>
        <a:solidFill>
          <a:schemeClr val="accent6">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123" tIns="68580" rIns="128016" bIns="68580" numCol="1" spcCol="1270" anchor="ctr" anchorCtr="0">
          <a:noAutofit/>
        </a:bodyPr>
        <a:lstStyle/>
        <a:p>
          <a:pPr marL="0" lvl="0" indent="0" algn="ctr" defTabSz="800100">
            <a:lnSpc>
              <a:spcPct val="90000"/>
            </a:lnSpc>
            <a:spcBef>
              <a:spcPct val="0"/>
            </a:spcBef>
            <a:spcAft>
              <a:spcPct val="35000"/>
            </a:spcAft>
            <a:buNone/>
          </a:pPr>
          <a:r>
            <a:rPr lang="de-DE" sz="1800" kern="1200" cap="all" baseline="0" dirty="0">
              <a:effectLst/>
              <a:latin typeface="+mn-lt"/>
              <a:ea typeface="+mn-ea"/>
              <a:cs typeface="+mn-cs"/>
            </a:rPr>
            <a:t> </a:t>
          </a:r>
          <a:r>
            <a:rPr lang="de-DE" sz="2000" b="1" kern="1200" cap="all" baseline="0" dirty="0">
              <a:solidFill>
                <a:schemeClr val="tx2">
                  <a:lumMod val="75000"/>
                </a:schemeClr>
              </a:solidFill>
              <a:effectLst/>
              <a:latin typeface="+mn-lt"/>
              <a:ea typeface="+mn-ea"/>
              <a:cs typeface="+mn-cs"/>
            </a:rPr>
            <a:t> Ballspiele in der Turnhalle</a:t>
          </a:r>
        </a:p>
        <a:p>
          <a:pPr marL="0" lvl="0" indent="0" algn="ctr" defTabSz="800100">
            <a:lnSpc>
              <a:spcPct val="90000"/>
            </a:lnSpc>
            <a:spcBef>
              <a:spcPct val="0"/>
            </a:spcBef>
            <a:spcAft>
              <a:spcPct val="35000"/>
            </a:spcAft>
            <a:buNone/>
          </a:pPr>
          <a:r>
            <a:rPr lang="de-DE" sz="1800" kern="1200" cap="all" baseline="0" dirty="0">
              <a:solidFill>
                <a:srgbClr val="FFFF00"/>
              </a:solidFill>
              <a:effectLst/>
              <a:latin typeface="+mn-lt"/>
              <a:ea typeface="+mn-ea"/>
              <a:cs typeface="+mn-cs"/>
            </a:rPr>
            <a:t>(Turnhalle)</a:t>
          </a:r>
        </a:p>
      </dsp:txBody>
      <dsp:txXfrm rot="10800000">
        <a:off x="180797" y="2443515"/>
        <a:ext cx="8607605" cy="723191"/>
      </dsp:txXfrm>
    </dsp:sp>
    <dsp:sp modelId="{D427FAD9-71FE-4E10-A487-A01995C942BD}">
      <dsp:nvSpPr>
        <dsp:cNvPr id="0" name=""/>
        <dsp:cNvSpPr/>
      </dsp:nvSpPr>
      <dsp:spPr>
        <a:xfrm>
          <a:off x="301421" y="2455939"/>
          <a:ext cx="761056" cy="680410"/>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6BE6DE-BE7E-41D5-B036-EFFA2712BCC5}">
      <dsp:nvSpPr>
        <dsp:cNvPr id="0" name=""/>
        <dsp:cNvSpPr/>
      </dsp:nvSpPr>
      <dsp:spPr>
        <a:xfrm rot="10800000">
          <a:off x="-1" y="3259876"/>
          <a:ext cx="8788403" cy="740767"/>
        </a:xfrm>
        <a:prstGeom prst="homePlat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123" tIns="76200" rIns="142240" bIns="76200" numCol="1" spcCol="1270" anchor="ctr" anchorCtr="0">
          <a:noAutofit/>
        </a:bodyPr>
        <a:lstStyle/>
        <a:p>
          <a:pPr marL="0" lvl="0" indent="0" algn="ctr" defTabSz="889000">
            <a:lnSpc>
              <a:spcPct val="90000"/>
            </a:lnSpc>
            <a:spcBef>
              <a:spcPct val="0"/>
            </a:spcBef>
            <a:spcAft>
              <a:spcPct val="35000"/>
            </a:spcAft>
            <a:buNone/>
          </a:pPr>
          <a:r>
            <a:rPr lang="de-DE" sz="2000" b="1" kern="1200" cap="all" baseline="0" dirty="0">
              <a:solidFill>
                <a:schemeClr val="accent3">
                  <a:lumMod val="50000"/>
                </a:schemeClr>
              </a:solidFill>
              <a:effectLst/>
              <a:latin typeface="+mn-lt"/>
              <a:ea typeface="+mn-ea"/>
              <a:cs typeface="+mn-cs"/>
            </a:rPr>
            <a:t> Kreative Hände</a:t>
          </a:r>
        </a:p>
        <a:p>
          <a:pPr marL="0" lvl="0" indent="0" algn="ctr" defTabSz="889000">
            <a:lnSpc>
              <a:spcPct val="90000"/>
            </a:lnSpc>
            <a:spcBef>
              <a:spcPct val="0"/>
            </a:spcBef>
            <a:spcAft>
              <a:spcPct val="35000"/>
            </a:spcAft>
            <a:buNone/>
          </a:pPr>
          <a:r>
            <a:rPr lang="de-DE" sz="1800" kern="1200" cap="all" baseline="0" dirty="0">
              <a:solidFill>
                <a:srgbClr val="FFFF00"/>
              </a:solidFill>
              <a:effectLst/>
              <a:latin typeface="+mn-lt"/>
              <a:ea typeface="+mn-ea"/>
              <a:cs typeface="+mn-cs"/>
            </a:rPr>
            <a:t>(Werkraum)</a:t>
          </a:r>
        </a:p>
      </dsp:txBody>
      <dsp:txXfrm rot="10800000">
        <a:off x="185191" y="3259876"/>
        <a:ext cx="8603211" cy="740767"/>
      </dsp:txXfrm>
    </dsp:sp>
    <dsp:sp modelId="{061415C7-C818-403B-91CF-9382A6EBE136}">
      <dsp:nvSpPr>
        <dsp:cNvPr id="0" name=""/>
        <dsp:cNvSpPr/>
      </dsp:nvSpPr>
      <dsp:spPr>
        <a:xfrm>
          <a:off x="345590" y="3327243"/>
          <a:ext cx="672717" cy="606033"/>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18B809-3282-4595-B66A-E6B484FD4C6B}">
      <dsp:nvSpPr>
        <dsp:cNvPr id="0" name=""/>
        <dsp:cNvSpPr/>
      </dsp:nvSpPr>
      <dsp:spPr>
        <a:xfrm rot="10800000">
          <a:off x="-1" y="4118148"/>
          <a:ext cx="8788403" cy="698579"/>
        </a:xfrm>
        <a:prstGeom prst="homePlate">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123" tIns="76200" rIns="14224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solidFill>
                <a:schemeClr val="accent3">
                  <a:lumMod val="50000"/>
                </a:schemeClr>
              </a:solidFill>
            </a:rPr>
            <a:t> GARTENZAUBER</a:t>
          </a:r>
        </a:p>
        <a:p>
          <a:pPr marL="0" lvl="0" indent="0" algn="ctr" defTabSz="889000">
            <a:lnSpc>
              <a:spcPct val="90000"/>
            </a:lnSpc>
            <a:spcBef>
              <a:spcPct val="0"/>
            </a:spcBef>
            <a:spcAft>
              <a:spcPct val="35000"/>
            </a:spcAft>
            <a:buNone/>
          </a:pPr>
          <a:r>
            <a:rPr lang="de-DE" sz="1800" kern="1200" dirty="0">
              <a:solidFill>
                <a:srgbClr val="FFFF00"/>
              </a:solidFill>
            </a:rPr>
            <a:t>(SCHULGARTEN)</a:t>
          </a:r>
        </a:p>
      </dsp:txBody>
      <dsp:txXfrm rot="10800000">
        <a:off x="174644" y="4118148"/>
        <a:ext cx="8613758" cy="698579"/>
      </dsp:txXfrm>
    </dsp:sp>
    <dsp:sp modelId="{BD2AE6DC-E1BB-4B6E-BC11-7D748BEFD0EE}">
      <dsp:nvSpPr>
        <dsp:cNvPr id="0" name=""/>
        <dsp:cNvSpPr/>
      </dsp:nvSpPr>
      <dsp:spPr>
        <a:xfrm>
          <a:off x="352631" y="4158762"/>
          <a:ext cx="685280" cy="609481"/>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36000" r="-3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F106D3-65C6-43C3-BEB2-433CBF9492B9}">
      <dsp:nvSpPr>
        <dsp:cNvPr id="0" name=""/>
        <dsp:cNvSpPr/>
      </dsp:nvSpPr>
      <dsp:spPr>
        <a:xfrm rot="10800000">
          <a:off x="-1" y="4939384"/>
          <a:ext cx="8788403" cy="784955"/>
        </a:xfrm>
        <a:prstGeom prst="homePlate">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123" tIns="76200" rIns="14224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solidFill>
                <a:schemeClr val="accent3">
                  <a:lumMod val="50000"/>
                </a:schemeClr>
              </a:solidFill>
            </a:rPr>
            <a:t> BOLZPLATZ + SPIELPLATZ</a:t>
          </a:r>
        </a:p>
      </dsp:txBody>
      <dsp:txXfrm rot="10800000">
        <a:off x="196238" y="4939384"/>
        <a:ext cx="8592164" cy="784955"/>
      </dsp:txXfrm>
    </dsp:sp>
    <dsp:sp modelId="{2D6D148C-183B-43B7-BCEB-1ECE7FCC55FA}">
      <dsp:nvSpPr>
        <dsp:cNvPr id="0" name=""/>
        <dsp:cNvSpPr/>
      </dsp:nvSpPr>
      <dsp:spPr>
        <a:xfrm>
          <a:off x="301421" y="5010574"/>
          <a:ext cx="761056" cy="614874"/>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39000" r="-3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4821F-881B-46DE-9562-D876CBF41D00}">
      <dsp:nvSpPr>
        <dsp:cNvPr id="0" name=""/>
        <dsp:cNvSpPr/>
      </dsp:nvSpPr>
      <dsp:spPr>
        <a:xfrm rot="5400000">
          <a:off x="4528328" y="-1298655"/>
          <a:ext cx="2135599" cy="5266944"/>
        </a:xfrm>
        <a:prstGeom prst="round2SameRect">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de-DE" sz="2300" kern="1200" dirty="0"/>
            <a:t>14:30 Uhr/16:00 Uhr am Schulhoftor.</a:t>
          </a:r>
        </a:p>
        <a:p>
          <a:pPr marL="228600" lvl="1" indent="-228600" algn="l" defTabSz="1022350">
            <a:lnSpc>
              <a:spcPct val="90000"/>
            </a:lnSpc>
            <a:spcBef>
              <a:spcPct val="0"/>
            </a:spcBef>
            <a:spcAft>
              <a:spcPct val="15000"/>
            </a:spcAft>
            <a:buChar char="•"/>
          </a:pPr>
          <a:r>
            <a:rPr lang="de-DE" sz="2300" kern="1200" dirty="0"/>
            <a:t>Früheres Abholen:                                              -direkt in der </a:t>
          </a:r>
          <a:r>
            <a:rPr lang="de-DE" sz="2300" kern="1200" dirty="0" err="1"/>
            <a:t>Schatzkiste</a:t>
          </a:r>
          <a:r>
            <a:rPr lang="de-DE" sz="2300" kern="1200" dirty="0"/>
            <a:t> möglich                   -Benachrichtigung einer Betreuungskraft zwecks Übergabe der Aufsichtspflicht.</a:t>
          </a:r>
        </a:p>
      </dsp:txBody>
      <dsp:txXfrm rot="-5400000">
        <a:off x="2962656" y="371268"/>
        <a:ext cx="5162693" cy="1927097"/>
      </dsp:txXfrm>
    </dsp:sp>
    <dsp:sp modelId="{82F5C8ED-DC51-4A21-AECE-36F998E01785}">
      <dsp:nvSpPr>
        <dsp:cNvPr id="0" name=""/>
        <dsp:cNvSpPr/>
      </dsp:nvSpPr>
      <dsp:spPr>
        <a:xfrm>
          <a:off x="0" y="66804"/>
          <a:ext cx="2962656" cy="2669499"/>
        </a:xfrm>
        <a:prstGeom prst="roundRect">
          <a:avLst/>
        </a:prstGeom>
        <a:solidFill>
          <a:schemeClr val="accent5">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de-DE" sz="5300" kern="1200" dirty="0"/>
            <a:t>Abholen </a:t>
          </a:r>
        </a:p>
      </dsp:txBody>
      <dsp:txXfrm>
        <a:off x="130314" y="197118"/>
        <a:ext cx="2702028" cy="2408871"/>
      </dsp:txXfrm>
    </dsp:sp>
    <dsp:sp modelId="{B2683705-619E-4E67-8A67-96CC403D5EF0}">
      <dsp:nvSpPr>
        <dsp:cNvPr id="0" name=""/>
        <dsp:cNvSpPr/>
      </dsp:nvSpPr>
      <dsp:spPr>
        <a:xfrm rot="5400000">
          <a:off x="4492479" y="1482941"/>
          <a:ext cx="2135599" cy="5266944"/>
        </a:xfrm>
        <a:prstGeom prst="round2SameRect">
          <a:avLst/>
        </a:prstGeom>
        <a:solidFill>
          <a:schemeClr val="accent5">
            <a:tint val="40000"/>
            <a:alpha val="90000"/>
            <a:hueOff val="5712625"/>
            <a:satOff val="1957"/>
            <a:lumOff val="276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de-DE" sz="2300" kern="1200" dirty="0"/>
            <a:t>14:30 Uhr/16:00 Uhr</a:t>
          </a:r>
        </a:p>
        <a:p>
          <a:pPr marL="228600" lvl="1" indent="-228600" algn="l" defTabSz="1022350">
            <a:lnSpc>
              <a:spcPct val="90000"/>
            </a:lnSpc>
            <a:spcBef>
              <a:spcPct val="0"/>
            </a:spcBef>
            <a:spcAft>
              <a:spcPct val="15000"/>
            </a:spcAft>
            <a:buChar char="•"/>
          </a:pPr>
          <a:r>
            <a:rPr lang="de-DE" sz="2300" kern="1200" dirty="0"/>
            <a:t>Alleingänger:  alle drei Schultore</a:t>
          </a:r>
        </a:p>
        <a:p>
          <a:pPr marL="228600" lvl="1" indent="-228600" algn="l" defTabSz="1022350">
            <a:lnSpc>
              <a:spcPct val="90000"/>
            </a:lnSpc>
            <a:spcBef>
              <a:spcPct val="0"/>
            </a:spcBef>
            <a:spcAft>
              <a:spcPct val="15000"/>
            </a:spcAft>
            <a:buChar char="•"/>
          </a:pPr>
          <a:r>
            <a:rPr lang="de-DE" sz="2300" kern="1200" dirty="0"/>
            <a:t>Nicht-Alleingänger: Schulhoftor</a:t>
          </a:r>
        </a:p>
        <a:p>
          <a:pPr marL="228600" lvl="1" indent="-228600" algn="l" defTabSz="1022350">
            <a:lnSpc>
              <a:spcPct val="90000"/>
            </a:lnSpc>
            <a:spcBef>
              <a:spcPct val="0"/>
            </a:spcBef>
            <a:spcAft>
              <a:spcPct val="15000"/>
            </a:spcAft>
            <a:buChar char="•"/>
          </a:pPr>
          <a:endParaRPr lang="de-DE" sz="2300" kern="1200" dirty="0"/>
        </a:p>
      </dsp:txBody>
      <dsp:txXfrm rot="-5400000">
        <a:off x="2926807" y="3152865"/>
        <a:ext cx="5162693" cy="1927097"/>
      </dsp:txXfrm>
    </dsp:sp>
    <dsp:sp modelId="{B656A76D-FD26-4818-A9BF-8E0D2D2AFEB8}">
      <dsp:nvSpPr>
        <dsp:cNvPr id="0" name=""/>
        <dsp:cNvSpPr/>
      </dsp:nvSpPr>
      <dsp:spPr>
        <a:xfrm>
          <a:off x="0" y="2803041"/>
          <a:ext cx="2962656" cy="2669499"/>
        </a:xfrm>
        <a:prstGeom prst="roundRect">
          <a:avLst/>
        </a:prstGeom>
        <a:solidFill>
          <a:schemeClr val="accent5">
            <a:hueOff val="6127514"/>
            <a:satOff val="-3666"/>
            <a:lumOff val="15098"/>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de-DE" sz="5300" kern="1200" dirty="0"/>
            <a:t>Schicken</a:t>
          </a:r>
        </a:p>
      </dsp:txBody>
      <dsp:txXfrm>
        <a:off x="130314" y="2933355"/>
        <a:ext cx="2702028" cy="24088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3C23F-A561-49DC-B84E-D9210DF17C7D}">
      <dsp:nvSpPr>
        <dsp:cNvPr id="0" name=""/>
        <dsp:cNvSpPr/>
      </dsp:nvSpPr>
      <dsp:spPr>
        <a:xfrm>
          <a:off x="0" y="3661854"/>
          <a:ext cx="7992888" cy="801124"/>
        </a:xfrm>
        <a:prstGeom prst="rect">
          <a:avLst/>
        </a:prstGeom>
        <a:solidFill>
          <a:schemeClr val="accent5">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de-DE" sz="1600" kern="1200" dirty="0"/>
            <a:t>1-2 Wochen vor dem Ferienbeginn </a:t>
          </a:r>
        </a:p>
      </dsp:txBody>
      <dsp:txXfrm>
        <a:off x="0" y="3661854"/>
        <a:ext cx="7992888" cy="432607"/>
      </dsp:txXfrm>
    </dsp:sp>
    <dsp:sp modelId="{7626F3A1-C68D-4C3E-8BC2-C8FA56BFB559}">
      <dsp:nvSpPr>
        <dsp:cNvPr id="0" name=""/>
        <dsp:cNvSpPr/>
      </dsp:nvSpPr>
      <dsp:spPr>
        <a:xfrm>
          <a:off x="0" y="4078438"/>
          <a:ext cx="7992888" cy="368517"/>
        </a:xfrm>
        <a:prstGeom prst="rect">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de-DE" sz="1300" kern="1200" dirty="0"/>
            <a:t>Ferienbesprechung mit allen angemeldeten Kindern und Ferienprogramm</a:t>
          </a:r>
        </a:p>
      </dsp:txBody>
      <dsp:txXfrm>
        <a:off x="0" y="4078438"/>
        <a:ext cx="7992888" cy="368517"/>
      </dsp:txXfrm>
    </dsp:sp>
    <dsp:sp modelId="{E2CC0DA3-D2FE-417E-ABFE-D0491E9B0FDF}">
      <dsp:nvSpPr>
        <dsp:cNvPr id="0" name=""/>
        <dsp:cNvSpPr/>
      </dsp:nvSpPr>
      <dsp:spPr>
        <a:xfrm rot="10800000">
          <a:off x="0" y="2441741"/>
          <a:ext cx="7992888" cy="1232128"/>
        </a:xfrm>
        <a:prstGeom prst="upArrowCallout">
          <a:avLst/>
        </a:prstGeom>
        <a:solidFill>
          <a:schemeClr val="accent5">
            <a:hueOff val="2042505"/>
            <a:satOff val="-1222"/>
            <a:lumOff val="5033"/>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de-DE" sz="1600" kern="1200" dirty="0"/>
            <a:t>3-4 Wochen vor dem Ferienbeginn</a:t>
          </a:r>
        </a:p>
      </dsp:txBody>
      <dsp:txXfrm rot="-10800000">
        <a:off x="0" y="2441741"/>
        <a:ext cx="7992888" cy="432477"/>
      </dsp:txXfrm>
    </dsp:sp>
    <dsp:sp modelId="{7A6A4AE2-EFE6-4FBE-869E-85F251AC579D}">
      <dsp:nvSpPr>
        <dsp:cNvPr id="0" name=""/>
        <dsp:cNvSpPr/>
      </dsp:nvSpPr>
      <dsp:spPr>
        <a:xfrm>
          <a:off x="0" y="2874219"/>
          <a:ext cx="7992888" cy="368406"/>
        </a:xfrm>
        <a:prstGeom prst="rect">
          <a:avLst/>
        </a:prstGeom>
        <a:solidFill>
          <a:schemeClr val="accent5">
            <a:tint val="40000"/>
            <a:alpha val="90000"/>
            <a:hueOff val="1142525"/>
            <a:satOff val="391"/>
            <a:lumOff val="55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de-DE" sz="1300" kern="1200" dirty="0"/>
            <a:t>Platzzusage</a:t>
          </a:r>
        </a:p>
      </dsp:txBody>
      <dsp:txXfrm>
        <a:off x="0" y="2874219"/>
        <a:ext cx="7992888" cy="368406"/>
      </dsp:txXfrm>
    </dsp:sp>
    <dsp:sp modelId="{13B50D78-8309-48DF-93CA-14F96880AD21}">
      <dsp:nvSpPr>
        <dsp:cNvPr id="0" name=""/>
        <dsp:cNvSpPr/>
      </dsp:nvSpPr>
      <dsp:spPr>
        <a:xfrm rot="10800000">
          <a:off x="0" y="1224131"/>
          <a:ext cx="7992888" cy="1232128"/>
        </a:xfrm>
        <a:prstGeom prst="upArrowCallout">
          <a:avLst/>
        </a:prstGeom>
        <a:solidFill>
          <a:schemeClr val="accent5">
            <a:hueOff val="4085009"/>
            <a:satOff val="-2444"/>
            <a:lumOff val="10065"/>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de-DE" sz="1600" kern="1200" dirty="0"/>
            <a:t>4-5 Wochen vor dem Ferienbeginn</a:t>
          </a:r>
        </a:p>
      </dsp:txBody>
      <dsp:txXfrm rot="-10800000">
        <a:off x="0" y="1224131"/>
        <a:ext cx="7992888" cy="432477"/>
      </dsp:txXfrm>
    </dsp:sp>
    <dsp:sp modelId="{5975ADA5-B1C8-4D9C-AE92-2C4EAEF9AF00}">
      <dsp:nvSpPr>
        <dsp:cNvPr id="0" name=""/>
        <dsp:cNvSpPr/>
      </dsp:nvSpPr>
      <dsp:spPr>
        <a:xfrm>
          <a:off x="0" y="1654107"/>
          <a:ext cx="3996443" cy="368406"/>
        </a:xfrm>
        <a:prstGeom prst="rect">
          <a:avLst/>
        </a:prstGeom>
        <a:solidFill>
          <a:schemeClr val="accent5">
            <a:tint val="40000"/>
            <a:alpha val="90000"/>
            <a:hueOff val="2285050"/>
            <a:satOff val="783"/>
            <a:lumOff val="110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de-DE" sz="1300" kern="1200" dirty="0"/>
            <a:t>Eine Zusage mit einer Aufforderung die Gebühren für die Ferienbetreuung zu bezahlen  </a:t>
          </a:r>
        </a:p>
      </dsp:txBody>
      <dsp:txXfrm>
        <a:off x="0" y="1654107"/>
        <a:ext cx="3996443" cy="368406"/>
      </dsp:txXfrm>
    </dsp:sp>
    <dsp:sp modelId="{8961E736-8658-4AFF-8A1D-E21112F7B169}">
      <dsp:nvSpPr>
        <dsp:cNvPr id="0" name=""/>
        <dsp:cNvSpPr/>
      </dsp:nvSpPr>
      <dsp:spPr>
        <a:xfrm>
          <a:off x="3996444" y="1654107"/>
          <a:ext cx="3996443" cy="368406"/>
        </a:xfrm>
        <a:prstGeom prst="rect">
          <a:avLst/>
        </a:prstGeom>
        <a:solidFill>
          <a:schemeClr val="accent5">
            <a:tint val="40000"/>
            <a:alpha val="90000"/>
            <a:hueOff val="3427575"/>
            <a:satOff val="1174"/>
            <a:lumOff val="165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de-DE" sz="1300" b="1" kern="1200" dirty="0"/>
            <a:t>Wichtig! Nur fristgerecht überwiesene Gebühren führen zu einer Platzzusage.</a:t>
          </a:r>
        </a:p>
      </dsp:txBody>
      <dsp:txXfrm>
        <a:off x="3996444" y="1654107"/>
        <a:ext cx="3996443" cy="368406"/>
      </dsp:txXfrm>
    </dsp:sp>
    <dsp:sp modelId="{00DDBC4A-51D4-47C5-AFF7-451E2FF835E3}">
      <dsp:nvSpPr>
        <dsp:cNvPr id="0" name=""/>
        <dsp:cNvSpPr/>
      </dsp:nvSpPr>
      <dsp:spPr>
        <a:xfrm rot="10800000">
          <a:off x="0" y="1517"/>
          <a:ext cx="7992888" cy="1232128"/>
        </a:xfrm>
        <a:prstGeom prst="upArrowCallout">
          <a:avLst/>
        </a:prstGeom>
        <a:solidFill>
          <a:schemeClr val="accent5">
            <a:hueOff val="6127514"/>
            <a:satOff val="-3666"/>
            <a:lumOff val="15098"/>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de-DE" sz="1600" kern="1200" dirty="0"/>
            <a:t>6-8 Wochen vor Ferienbeginn</a:t>
          </a:r>
        </a:p>
      </dsp:txBody>
      <dsp:txXfrm rot="-10800000">
        <a:off x="0" y="1517"/>
        <a:ext cx="7992888" cy="432477"/>
      </dsp:txXfrm>
    </dsp:sp>
    <dsp:sp modelId="{2FA06FAB-534A-4338-8A48-6307008E2249}">
      <dsp:nvSpPr>
        <dsp:cNvPr id="0" name=""/>
        <dsp:cNvSpPr/>
      </dsp:nvSpPr>
      <dsp:spPr>
        <a:xfrm>
          <a:off x="0" y="433995"/>
          <a:ext cx="3996443" cy="368406"/>
        </a:xfrm>
        <a:prstGeom prst="rect">
          <a:avLst/>
        </a:prstGeom>
        <a:solidFill>
          <a:schemeClr val="accent5">
            <a:tint val="40000"/>
            <a:alpha val="90000"/>
            <a:hueOff val="4570100"/>
            <a:satOff val="1566"/>
            <a:lumOff val="221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de-DE" sz="1300" kern="1200" dirty="0"/>
            <a:t>Eine Abfrage für die Teilnahme an der Ferienbetreuung</a:t>
          </a:r>
        </a:p>
      </dsp:txBody>
      <dsp:txXfrm>
        <a:off x="0" y="433995"/>
        <a:ext cx="3996443" cy="368406"/>
      </dsp:txXfrm>
    </dsp:sp>
    <dsp:sp modelId="{49B0323F-D427-4B0B-9F74-C4C01AC1A3E0}">
      <dsp:nvSpPr>
        <dsp:cNvPr id="0" name=""/>
        <dsp:cNvSpPr/>
      </dsp:nvSpPr>
      <dsp:spPr>
        <a:xfrm>
          <a:off x="3996444" y="433995"/>
          <a:ext cx="3996443" cy="368406"/>
        </a:xfrm>
        <a:prstGeom prst="rect">
          <a:avLst/>
        </a:prstGeom>
        <a:solidFill>
          <a:schemeClr val="accent5">
            <a:tint val="40000"/>
            <a:alpha val="90000"/>
            <a:hueOff val="5712625"/>
            <a:satOff val="1957"/>
            <a:lumOff val="276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de-DE" sz="1300" b="1" kern="1200" dirty="0"/>
            <a:t>Wichtig! Nur fristgerecht abgegebene Rücklaufzettel können bei der Platzvergabe berücksichtigt werden</a:t>
          </a:r>
        </a:p>
      </dsp:txBody>
      <dsp:txXfrm>
        <a:off x="3996444" y="433995"/>
        <a:ext cx="3996443" cy="3684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9CF7A-6568-4875-9809-D40398089754}">
      <dsp:nvSpPr>
        <dsp:cNvPr id="0" name=""/>
        <dsp:cNvSpPr/>
      </dsp:nvSpPr>
      <dsp:spPr>
        <a:xfrm>
          <a:off x="0" y="539463"/>
          <a:ext cx="7772400" cy="378000"/>
        </a:xfrm>
        <a:prstGeom prst="rect">
          <a:avLst/>
        </a:prstGeom>
        <a:solidFill>
          <a:schemeClr val="accent2">
            <a:alpha val="9000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217546-B242-4271-A5DE-4BBCD7C56E95}">
      <dsp:nvSpPr>
        <dsp:cNvPr id="0" name=""/>
        <dsp:cNvSpPr/>
      </dsp:nvSpPr>
      <dsp:spPr>
        <a:xfrm>
          <a:off x="388620" y="150632"/>
          <a:ext cx="6160753" cy="941924"/>
        </a:xfrm>
        <a:prstGeom prst="roundRect">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ctr" defTabSz="1066800">
            <a:lnSpc>
              <a:spcPct val="90000"/>
            </a:lnSpc>
            <a:spcBef>
              <a:spcPct val="0"/>
            </a:spcBef>
            <a:spcAft>
              <a:spcPct val="35000"/>
            </a:spcAft>
            <a:buNone/>
          </a:pPr>
          <a:r>
            <a:rPr lang="de-DE" sz="2400" kern="1200" dirty="0"/>
            <a:t>erste Woche der Osterferien –</a:t>
          </a:r>
        </a:p>
        <a:p>
          <a:pPr marL="0" lvl="0" indent="0" algn="ctr" defTabSz="1066800">
            <a:lnSpc>
              <a:spcPct val="90000"/>
            </a:lnSpc>
            <a:spcBef>
              <a:spcPct val="0"/>
            </a:spcBef>
            <a:spcAft>
              <a:spcPct val="35000"/>
            </a:spcAft>
            <a:buNone/>
          </a:pPr>
          <a:r>
            <a:rPr lang="de-DE" sz="2400" b="1" u="sng" kern="1200" dirty="0"/>
            <a:t>07.04. – 11.04.2025 </a:t>
          </a:r>
        </a:p>
      </dsp:txBody>
      <dsp:txXfrm>
        <a:off x="434601" y="196613"/>
        <a:ext cx="6068791" cy="849962"/>
      </dsp:txXfrm>
    </dsp:sp>
    <dsp:sp modelId="{31F31202-5E75-4F3A-98A4-3D1D195BB7B7}">
      <dsp:nvSpPr>
        <dsp:cNvPr id="0" name=""/>
        <dsp:cNvSpPr/>
      </dsp:nvSpPr>
      <dsp:spPr>
        <a:xfrm>
          <a:off x="0" y="1761149"/>
          <a:ext cx="7772400" cy="378000"/>
        </a:xfrm>
        <a:prstGeom prst="rect">
          <a:avLst/>
        </a:prstGeom>
        <a:solidFill>
          <a:schemeClr val="accent2">
            <a:alpha val="90000"/>
          </a:schemeClr>
        </a:solidFill>
        <a:ln w="15875" cap="flat" cmpd="sng" algn="ctr">
          <a:solidFill>
            <a:schemeClr val="accent4">
              <a:hueOff val="-61920"/>
              <a:satOff val="-2268"/>
              <a:lumOff val="5294"/>
              <a:alphaOff val="0"/>
            </a:schemeClr>
          </a:solidFill>
          <a:prstDash val="solid"/>
        </a:ln>
        <a:effectLst/>
      </dsp:spPr>
      <dsp:style>
        <a:lnRef idx="2">
          <a:scrgbClr r="0" g="0" b="0"/>
        </a:lnRef>
        <a:fillRef idx="1">
          <a:scrgbClr r="0" g="0" b="0"/>
        </a:fillRef>
        <a:effectRef idx="0">
          <a:scrgbClr r="0" g="0" b="0"/>
        </a:effectRef>
        <a:fontRef idx="minor"/>
      </dsp:style>
    </dsp:sp>
    <dsp:sp modelId="{25911161-57FE-4809-9240-F5D2FE14C479}">
      <dsp:nvSpPr>
        <dsp:cNvPr id="0" name=""/>
        <dsp:cNvSpPr/>
      </dsp:nvSpPr>
      <dsp:spPr>
        <a:xfrm>
          <a:off x="388620" y="1330156"/>
          <a:ext cx="6171580" cy="1136486"/>
        </a:xfrm>
        <a:prstGeom prst="roundRect">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ctr" defTabSz="1066800">
            <a:lnSpc>
              <a:spcPct val="90000"/>
            </a:lnSpc>
            <a:spcBef>
              <a:spcPct val="0"/>
            </a:spcBef>
            <a:spcAft>
              <a:spcPct val="35000"/>
            </a:spcAft>
            <a:buNone/>
          </a:pPr>
          <a:r>
            <a:rPr lang="de-DE" sz="2400" kern="1200" dirty="0"/>
            <a:t>erste, zweite und dritte Woche der Sommerferien – </a:t>
          </a:r>
        </a:p>
        <a:p>
          <a:pPr marL="0" lvl="0" indent="0" algn="ctr" defTabSz="1066800">
            <a:lnSpc>
              <a:spcPct val="90000"/>
            </a:lnSpc>
            <a:spcBef>
              <a:spcPct val="0"/>
            </a:spcBef>
            <a:spcAft>
              <a:spcPct val="35000"/>
            </a:spcAft>
            <a:buNone/>
          </a:pPr>
          <a:r>
            <a:rPr lang="de-DE" sz="2400" b="1" u="sng" kern="1200" dirty="0"/>
            <a:t>07.07 – 25.07.2025</a:t>
          </a:r>
        </a:p>
      </dsp:txBody>
      <dsp:txXfrm>
        <a:off x="444099" y="1385635"/>
        <a:ext cx="6060622" cy="1025528"/>
      </dsp:txXfrm>
    </dsp:sp>
    <dsp:sp modelId="{1F725242-39C9-4A10-A4C2-BAA7620F0F04}">
      <dsp:nvSpPr>
        <dsp:cNvPr id="0" name=""/>
        <dsp:cNvSpPr/>
      </dsp:nvSpPr>
      <dsp:spPr>
        <a:xfrm>
          <a:off x="0" y="2904433"/>
          <a:ext cx="7772400" cy="378000"/>
        </a:xfrm>
        <a:prstGeom prst="rect">
          <a:avLst/>
        </a:prstGeom>
        <a:solidFill>
          <a:schemeClr val="accent2">
            <a:alpha val="90000"/>
          </a:schemeClr>
        </a:solidFill>
        <a:ln w="15875" cap="flat" cmpd="sng" algn="ctr">
          <a:solidFill>
            <a:schemeClr val="accent4">
              <a:hueOff val="-123840"/>
              <a:satOff val="-4536"/>
              <a:lumOff val="10587"/>
              <a:alphaOff val="0"/>
            </a:schemeClr>
          </a:solidFill>
          <a:prstDash val="solid"/>
        </a:ln>
        <a:effectLst/>
      </dsp:spPr>
      <dsp:style>
        <a:lnRef idx="2">
          <a:scrgbClr r="0" g="0" b="0"/>
        </a:lnRef>
        <a:fillRef idx="1">
          <a:scrgbClr r="0" g="0" b="0"/>
        </a:fillRef>
        <a:effectRef idx="0">
          <a:scrgbClr r="0" g="0" b="0"/>
        </a:effectRef>
        <a:fontRef idx="minor"/>
      </dsp:style>
    </dsp:sp>
    <dsp:sp modelId="{E25E71F8-0EE7-4F43-AF56-84305927B11F}">
      <dsp:nvSpPr>
        <dsp:cNvPr id="0" name=""/>
        <dsp:cNvSpPr/>
      </dsp:nvSpPr>
      <dsp:spPr>
        <a:xfrm>
          <a:off x="388620" y="2704242"/>
          <a:ext cx="6167446" cy="923614"/>
        </a:xfrm>
        <a:prstGeom prst="round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ctr" defTabSz="1066800">
            <a:lnSpc>
              <a:spcPct val="90000"/>
            </a:lnSpc>
            <a:spcBef>
              <a:spcPct val="0"/>
            </a:spcBef>
            <a:spcAft>
              <a:spcPct val="35000"/>
            </a:spcAft>
            <a:buNone/>
          </a:pPr>
          <a:r>
            <a:rPr lang="de-DE" sz="2400" kern="1200" dirty="0"/>
            <a:t>erste Woche der Herbstferien – </a:t>
          </a:r>
        </a:p>
        <a:p>
          <a:pPr marL="0" lvl="0" indent="0" algn="ctr" defTabSz="1066800">
            <a:lnSpc>
              <a:spcPct val="90000"/>
            </a:lnSpc>
            <a:spcBef>
              <a:spcPct val="0"/>
            </a:spcBef>
            <a:spcAft>
              <a:spcPct val="35000"/>
            </a:spcAft>
            <a:buNone/>
          </a:pPr>
          <a:r>
            <a:rPr lang="de-DE" sz="2400" b="1" u="sng" kern="1200" dirty="0"/>
            <a:t>06.10. – 10.10.2025</a:t>
          </a:r>
        </a:p>
      </dsp:txBody>
      <dsp:txXfrm>
        <a:off x="433707" y="2749329"/>
        <a:ext cx="6077272" cy="833440"/>
      </dsp:txXfrm>
    </dsp:sp>
    <dsp:sp modelId="{B299A427-9265-4325-A0A8-0CFA40A3605B}">
      <dsp:nvSpPr>
        <dsp:cNvPr id="0" name=""/>
        <dsp:cNvSpPr/>
      </dsp:nvSpPr>
      <dsp:spPr>
        <a:xfrm>
          <a:off x="0" y="4130445"/>
          <a:ext cx="7772400" cy="378000"/>
        </a:xfrm>
        <a:prstGeom prst="rect">
          <a:avLst/>
        </a:prstGeom>
        <a:solidFill>
          <a:schemeClr val="accent2">
            <a:alpha val="90000"/>
          </a:schemeClr>
        </a:solidFill>
        <a:ln w="15875" cap="flat" cmpd="sng" algn="ctr">
          <a:solidFill>
            <a:schemeClr val="accent4">
              <a:hueOff val="-185760"/>
              <a:satOff val="-6804"/>
              <a:lumOff val="15881"/>
              <a:alphaOff val="0"/>
            </a:schemeClr>
          </a:solidFill>
          <a:prstDash val="solid"/>
        </a:ln>
        <a:effectLst/>
      </dsp:spPr>
      <dsp:style>
        <a:lnRef idx="2">
          <a:scrgbClr r="0" g="0" b="0"/>
        </a:lnRef>
        <a:fillRef idx="1">
          <a:scrgbClr r="0" g="0" b="0"/>
        </a:fillRef>
        <a:effectRef idx="0">
          <a:scrgbClr r="0" g="0" b="0"/>
        </a:effectRef>
        <a:fontRef idx="minor"/>
      </dsp:style>
    </dsp:sp>
    <dsp:sp modelId="{865989AD-1F6B-484A-9161-27C93BB83B5E}">
      <dsp:nvSpPr>
        <dsp:cNvPr id="0" name=""/>
        <dsp:cNvSpPr/>
      </dsp:nvSpPr>
      <dsp:spPr>
        <a:xfrm>
          <a:off x="388620" y="3865457"/>
          <a:ext cx="6167446" cy="907731"/>
        </a:xfrm>
        <a:prstGeom prst="roundRect">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ctr" defTabSz="1066800">
            <a:lnSpc>
              <a:spcPct val="90000"/>
            </a:lnSpc>
            <a:spcBef>
              <a:spcPct val="0"/>
            </a:spcBef>
            <a:spcAft>
              <a:spcPct val="35000"/>
            </a:spcAft>
            <a:buNone/>
          </a:pPr>
          <a:r>
            <a:rPr lang="de-DE" sz="2400" b="0" u="none" kern="1200" dirty="0"/>
            <a:t>letzte Woche der Winterferien </a:t>
          </a:r>
        </a:p>
        <a:p>
          <a:pPr marL="0" lvl="0" indent="0" algn="ctr" defTabSz="1066800">
            <a:lnSpc>
              <a:spcPct val="90000"/>
            </a:lnSpc>
            <a:spcBef>
              <a:spcPct val="0"/>
            </a:spcBef>
            <a:spcAft>
              <a:spcPct val="35000"/>
            </a:spcAft>
            <a:buNone/>
          </a:pPr>
          <a:r>
            <a:rPr lang="de-DE" sz="2400" b="1" u="sng" kern="1200" dirty="0"/>
            <a:t>05.01. – 10.01.2026</a:t>
          </a:r>
        </a:p>
      </dsp:txBody>
      <dsp:txXfrm>
        <a:off x="432932" y="3909769"/>
        <a:ext cx="6078822" cy="8191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E2DC5-0E52-4ABC-A7C4-6465DA59E853}">
      <dsp:nvSpPr>
        <dsp:cNvPr id="0" name=""/>
        <dsp:cNvSpPr/>
      </dsp:nvSpPr>
      <dsp:spPr>
        <a:xfrm rot="16200000">
          <a:off x="-160330" y="160330"/>
          <a:ext cx="2880320" cy="2559659"/>
        </a:xfrm>
        <a:prstGeom prst="flowChartManualOperation">
          <a:avLst/>
        </a:prstGeom>
        <a:solidFill>
          <a:schemeClr val="accent5">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0" tIns="0" rIns="146001" bIns="0" numCol="1" spcCol="1270" anchor="t" anchorCtr="0">
          <a:noAutofit/>
        </a:bodyPr>
        <a:lstStyle/>
        <a:p>
          <a:pPr marL="0" lvl="0" indent="0" algn="l" defTabSz="1022350">
            <a:lnSpc>
              <a:spcPct val="90000"/>
            </a:lnSpc>
            <a:spcBef>
              <a:spcPct val="0"/>
            </a:spcBef>
            <a:spcAft>
              <a:spcPct val="35000"/>
            </a:spcAft>
            <a:buNone/>
          </a:pPr>
          <a:r>
            <a:rPr lang="de-DE" sz="2300" b="1" kern="1200" dirty="0"/>
            <a:t>Offene Mensa</a:t>
          </a:r>
        </a:p>
        <a:p>
          <a:pPr marL="171450" lvl="1" indent="-171450" algn="l" defTabSz="800100">
            <a:lnSpc>
              <a:spcPct val="90000"/>
            </a:lnSpc>
            <a:spcBef>
              <a:spcPct val="0"/>
            </a:spcBef>
            <a:spcAft>
              <a:spcPct val="15000"/>
            </a:spcAft>
            <a:buChar char="•"/>
          </a:pPr>
          <a:r>
            <a:rPr lang="de-DE" sz="1800" kern="1200" dirty="0"/>
            <a:t>11:30 Uhr – 14:00 Uhr</a:t>
          </a:r>
        </a:p>
        <a:p>
          <a:pPr marL="171450" lvl="1" indent="-171450" algn="l" defTabSz="800100">
            <a:lnSpc>
              <a:spcPct val="90000"/>
            </a:lnSpc>
            <a:spcBef>
              <a:spcPct val="0"/>
            </a:spcBef>
            <a:spcAft>
              <a:spcPct val="15000"/>
            </a:spcAft>
            <a:buChar char="•"/>
          </a:pPr>
          <a:r>
            <a:rPr lang="de-DE" sz="1800" kern="1200" dirty="0"/>
            <a:t>13:45 Uhr – „Letzte Chance“</a:t>
          </a:r>
        </a:p>
      </dsp:txBody>
      <dsp:txXfrm rot="5400000">
        <a:off x="1" y="576063"/>
        <a:ext cx="2559659" cy="1728192"/>
      </dsp:txXfrm>
    </dsp:sp>
    <dsp:sp modelId="{D92B37BA-C118-43C1-85EF-ED84C2ADC439}">
      <dsp:nvSpPr>
        <dsp:cNvPr id="0" name=""/>
        <dsp:cNvSpPr/>
      </dsp:nvSpPr>
      <dsp:spPr>
        <a:xfrm rot="16200000">
          <a:off x="2592288" y="160330"/>
          <a:ext cx="2880320" cy="2559659"/>
        </a:xfrm>
        <a:prstGeom prst="flowChartManualOperation">
          <a:avLst/>
        </a:prstGeom>
        <a:solidFill>
          <a:schemeClr val="accent5">
            <a:hueOff val="3063757"/>
            <a:satOff val="-1833"/>
            <a:lumOff val="7549"/>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0" tIns="0" rIns="146001" bIns="0" numCol="1" spcCol="1270" anchor="t" anchorCtr="0">
          <a:noAutofit/>
        </a:bodyPr>
        <a:lstStyle/>
        <a:p>
          <a:pPr marL="0" lvl="0" indent="0" algn="l" defTabSz="1022350">
            <a:lnSpc>
              <a:spcPct val="90000"/>
            </a:lnSpc>
            <a:spcBef>
              <a:spcPct val="0"/>
            </a:spcBef>
            <a:spcAft>
              <a:spcPct val="35000"/>
            </a:spcAft>
            <a:buNone/>
          </a:pPr>
          <a:r>
            <a:rPr lang="de-DE" sz="2300" b="1" kern="1200" dirty="0"/>
            <a:t>Betreuung</a:t>
          </a:r>
        </a:p>
        <a:p>
          <a:pPr marL="171450" lvl="1" indent="-171450" algn="l" defTabSz="800100">
            <a:lnSpc>
              <a:spcPct val="90000"/>
            </a:lnSpc>
            <a:spcBef>
              <a:spcPct val="0"/>
            </a:spcBef>
            <a:spcAft>
              <a:spcPct val="15000"/>
            </a:spcAft>
            <a:buChar char="•"/>
          </a:pPr>
          <a:r>
            <a:rPr lang="de-DE" sz="1800" kern="1200" dirty="0"/>
            <a:t>Eine pädagogische Betreuungskraft</a:t>
          </a:r>
        </a:p>
        <a:p>
          <a:pPr marL="171450" lvl="1" indent="-171450" algn="l" defTabSz="800100">
            <a:lnSpc>
              <a:spcPct val="90000"/>
            </a:lnSpc>
            <a:spcBef>
              <a:spcPct val="0"/>
            </a:spcBef>
            <a:spcAft>
              <a:spcPct val="15000"/>
            </a:spcAft>
            <a:buChar char="•"/>
          </a:pPr>
          <a:r>
            <a:rPr lang="de-DE" sz="1800" kern="1200" dirty="0"/>
            <a:t>Zwei Küchenkräfte</a:t>
          </a:r>
        </a:p>
      </dsp:txBody>
      <dsp:txXfrm rot="5400000">
        <a:off x="2752619" y="576063"/>
        <a:ext cx="2559659" cy="1728192"/>
      </dsp:txXfrm>
    </dsp:sp>
    <dsp:sp modelId="{4805C66E-B8EC-45A3-96B9-508CA4615C27}">
      <dsp:nvSpPr>
        <dsp:cNvPr id="0" name=""/>
        <dsp:cNvSpPr/>
      </dsp:nvSpPr>
      <dsp:spPr>
        <a:xfrm rot="16200000">
          <a:off x="5343921" y="160330"/>
          <a:ext cx="2880320" cy="2559659"/>
        </a:xfrm>
        <a:prstGeom prst="flowChartManualOperation">
          <a:avLst/>
        </a:prstGeom>
        <a:solidFill>
          <a:schemeClr val="accent5">
            <a:hueOff val="6127514"/>
            <a:satOff val="-3666"/>
            <a:lumOff val="15098"/>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0" tIns="0" rIns="146001" bIns="0" numCol="1" spcCol="1270" anchor="t" anchorCtr="0">
          <a:noAutofit/>
        </a:bodyPr>
        <a:lstStyle/>
        <a:p>
          <a:pPr marL="0" lvl="0" indent="0" algn="l" defTabSz="1022350">
            <a:lnSpc>
              <a:spcPct val="90000"/>
            </a:lnSpc>
            <a:spcBef>
              <a:spcPct val="0"/>
            </a:spcBef>
            <a:spcAft>
              <a:spcPct val="35000"/>
            </a:spcAft>
            <a:buNone/>
          </a:pPr>
          <a:r>
            <a:rPr lang="de-DE" sz="2300" b="1" kern="1200" dirty="0"/>
            <a:t>Lieferant</a:t>
          </a:r>
        </a:p>
        <a:p>
          <a:pPr marL="171450" lvl="1" indent="-171450" algn="l" defTabSz="800100">
            <a:lnSpc>
              <a:spcPct val="90000"/>
            </a:lnSpc>
            <a:spcBef>
              <a:spcPct val="0"/>
            </a:spcBef>
            <a:spcAft>
              <a:spcPct val="15000"/>
            </a:spcAft>
            <a:buChar char="•"/>
          </a:pPr>
          <a:r>
            <a:rPr lang="de-DE" sz="1800" kern="1200" dirty="0"/>
            <a:t>Firma Sander</a:t>
          </a:r>
        </a:p>
        <a:p>
          <a:pPr marL="171450" lvl="1" indent="-171450" algn="l" defTabSz="800100">
            <a:lnSpc>
              <a:spcPct val="90000"/>
            </a:lnSpc>
            <a:spcBef>
              <a:spcPct val="0"/>
            </a:spcBef>
            <a:spcAft>
              <a:spcPct val="15000"/>
            </a:spcAft>
            <a:buChar char="•"/>
          </a:pPr>
          <a:r>
            <a:rPr lang="de-DE" sz="1800" kern="1200" dirty="0"/>
            <a:t>Das Mittagessen wird im Cook&amp;Chill-Verfahren aufbereitet und geliefert </a:t>
          </a:r>
        </a:p>
      </dsp:txBody>
      <dsp:txXfrm rot="5400000">
        <a:off x="5504252" y="576063"/>
        <a:ext cx="2559659" cy="17281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DDC08-3D65-4804-ACCF-18902CCEDD1D}">
      <dsp:nvSpPr>
        <dsp:cNvPr id="0" name=""/>
        <dsp:cNvSpPr/>
      </dsp:nvSpPr>
      <dsp:spPr>
        <a:xfrm rot="1646721">
          <a:off x="1156526" y="1403203"/>
          <a:ext cx="162593" cy="51328"/>
        </a:xfrm>
        <a:custGeom>
          <a:avLst/>
          <a:gdLst/>
          <a:ahLst/>
          <a:cxnLst/>
          <a:rect l="0" t="0" r="0" b="0"/>
          <a:pathLst>
            <a:path>
              <a:moveTo>
                <a:pt x="0" y="25664"/>
              </a:moveTo>
              <a:lnTo>
                <a:pt x="162593" y="25664"/>
              </a:lnTo>
            </a:path>
          </a:pathLst>
        </a:custGeom>
        <a:noFill/>
        <a:ln w="15875"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6BB81F7-0151-4EF9-AD22-2A0C5ADDA450}">
      <dsp:nvSpPr>
        <dsp:cNvPr id="0" name=""/>
        <dsp:cNvSpPr/>
      </dsp:nvSpPr>
      <dsp:spPr>
        <a:xfrm rot="21479489">
          <a:off x="1165223" y="1120707"/>
          <a:ext cx="1476742" cy="51328"/>
        </a:xfrm>
        <a:custGeom>
          <a:avLst/>
          <a:gdLst/>
          <a:ahLst/>
          <a:cxnLst/>
          <a:rect l="0" t="0" r="0" b="0"/>
          <a:pathLst>
            <a:path>
              <a:moveTo>
                <a:pt x="0" y="25664"/>
              </a:moveTo>
              <a:lnTo>
                <a:pt x="1476742" y="25664"/>
              </a:lnTo>
            </a:path>
          </a:pathLst>
        </a:custGeom>
        <a:noFill/>
        <a:ln w="15875"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968430A-C2A0-455A-AF61-4D66CC90FE2D}">
      <dsp:nvSpPr>
        <dsp:cNvPr id="0" name=""/>
        <dsp:cNvSpPr/>
      </dsp:nvSpPr>
      <dsp:spPr>
        <a:xfrm rot="19786666">
          <a:off x="1147131" y="861511"/>
          <a:ext cx="272882" cy="51328"/>
        </a:xfrm>
        <a:custGeom>
          <a:avLst/>
          <a:gdLst/>
          <a:ahLst/>
          <a:cxnLst/>
          <a:rect l="0" t="0" r="0" b="0"/>
          <a:pathLst>
            <a:path>
              <a:moveTo>
                <a:pt x="0" y="25664"/>
              </a:moveTo>
              <a:lnTo>
                <a:pt x="272882" y="25664"/>
              </a:lnTo>
            </a:path>
          </a:pathLst>
        </a:custGeom>
        <a:noFill/>
        <a:ln w="15875"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8101C78-E0F7-4176-BDCD-A82288EF6C8E}">
      <dsp:nvSpPr>
        <dsp:cNvPr id="0" name=""/>
        <dsp:cNvSpPr/>
      </dsp:nvSpPr>
      <dsp:spPr>
        <a:xfrm>
          <a:off x="38026" y="640073"/>
          <a:ext cx="1129344" cy="1129344"/>
        </a:xfrm>
        <a:prstGeom prst="ellipse">
          <a:avLst/>
        </a:prstGeom>
        <a:blipFill rotWithShape="0">
          <a:blip xmlns:r="http://schemas.openxmlformats.org/officeDocument/2006/relationships" r:embed="rId1"/>
          <a:stretch>
            <a:fillRect/>
          </a:stretch>
        </a:blip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E79B1E3-61CB-4917-9EAE-30C4D7B5C871}">
      <dsp:nvSpPr>
        <dsp:cNvPr id="0" name=""/>
        <dsp:cNvSpPr/>
      </dsp:nvSpPr>
      <dsp:spPr>
        <a:xfrm>
          <a:off x="1234295" y="-112854"/>
          <a:ext cx="1557078" cy="1150420"/>
        </a:xfrm>
        <a:prstGeom prst="ellipse">
          <a:avLst/>
        </a:prstGeom>
        <a:solidFill>
          <a:schemeClr val="accent5">
            <a:hueOff val="2042505"/>
            <a:satOff val="-1222"/>
            <a:lumOff val="5033"/>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dirty="0"/>
            <a:t>Große Essensausgabe Theke </a:t>
          </a:r>
        </a:p>
      </dsp:txBody>
      <dsp:txXfrm>
        <a:off x="1462324" y="55621"/>
        <a:ext cx="1101020" cy="813470"/>
      </dsp:txXfrm>
    </dsp:sp>
    <dsp:sp modelId="{E58308B0-38D7-481A-B735-B5268C11EC9C}">
      <dsp:nvSpPr>
        <dsp:cNvPr id="0" name=""/>
        <dsp:cNvSpPr/>
      </dsp:nvSpPr>
      <dsp:spPr>
        <a:xfrm>
          <a:off x="2641164" y="680671"/>
          <a:ext cx="932820" cy="846953"/>
        </a:xfrm>
        <a:prstGeom prst="ellipse">
          <a:avLst/>
        </a:prstGeom>
        <a:solidFill>
          <a:schemeClr val="accent5">
            <a:hueOff val="4085009"/>
            <a:satOff val="-2444"/>
            <a:lumOff val="10065"/>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dirty="0"/>
            <a:t>Salatbar</a:t>
          </a:r>
        </a:p>
      </dsp:txBody>
      <dsp:txXfrm>
        <a:off x="2777772" y="804704"/>
        <a:ext cx="659604" cy="598887"/>
      </dsp:txXfrm>
    </dsp:sp>
    <dsp:sp modelId="{E2B34D3A-91C8-4058-ABCC-9DAA816E0E8A}">
      <dsp:nvSpPr>
        <dsp:cNvPr id="0" name=""/>
        <dsp:cNvSpPr/>
      </dsp:nvSpPr>
      <dsp:spPr>
        <a:xfrm>
          <a:off x="1116472" y="1262567"/>
          <a:ext cx="1727490" cy="1103732"/>
        </a:xfrm>
        <a:prstGeom prst="ellipse">
          <a:avLst/>
        </a:prstGeom>
        <a:solidFill>
          <a:schemeClr val="accent5">
            <a:hueOff val="6127514"/>
            <a:satOff val="-3666"/>
            <a:lumOff val="15098"/>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dirty="0"/>
            <a:t>Wasserspender</a:t>
          </a:r>
        </a:p>
      </dsp:txBody>
      <dsp:txXfrm>
        <a:off x="1369457" y="1424205"/>
        <a:ext cx="1221520" cy="780456"/>
      </dsp:txXfrm>
    </dsp:sp>
  </dsp:spTree>
</dsp:drawing>
</file>

<file path=ppt/diagrams/layout1.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Tw Cen MT"/>
            </a:endParaRPr>
          </a:p>
        </p:txBody>
      </p:sp>
      <p:sp>
        <p:nvSpPr>
          <p:cNvPr id="29"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30"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2000" spc="-1" strike="noStrike" cap="all">
              <a:solidFill>
                <a:srgbClr val="000000"/>
              </a:solidFill>
              <a:latin typeface="Tw Cen MT"/>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Tw Cen MT"/>
            </a:endParaRPr>
          </a:p>
        </p:txBody>
      </p:sp>
      <p:sp>
        <p:nvSpPr>
          <p:cNvPr id="32"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33"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34"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35"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2000" spc="-1" strike="noStrike" cap="all">
              <a:solidFill>
                <a:srgbClr val="000000"/>
              </a:solidFill>
              <a:latin typeface="Tw Cen MT"/>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Tw Cen MT"/>
            </a:endParaRPr>
          </a:p>
        </p:txBody>
      </p:sp>
      <p:sp>
        <p:nvSpPr>
          <p:cNvPr id="37"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38"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39"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40"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41"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42"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2000" spc="-1" strike="noStrike" cap="all">
              <a:solidFill>
                <a:srgbClr val="000000"/>
              </a:solidFill>
              <a:latin typeface="Tw Cen MT"/>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Tw Cen MT"/>
            </a:endParaRPr>
          </a:p>
        </p:txBody>
      </p:sp>
      <p:sp>
        <p:nvSpPr>
          <p:cNvPr id="51"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Tw Cen MT"/>
            </a:endParaRPr>
          </a:p>
        </p:txBody>
      </p:sp>
      <p:sp>
        <p:nvSpPr>
          <p:cNvPr id="53"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2000" spc="-1" strike="noStrike" cap="all">
              <a:solidFill>
                <a:srgbClr val="000000"/>
              </a:solidFill>
              <a:latin typeface="Tw Cen MT"/>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Tw Cen MT"/>
            </a:endParaRPr>
          </a:p>
        </p:txBody>
      </p:sp>
      <p:sp>
        <p:nvSpPr>
          <p:cNvPr id="55"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56"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000" spc="-1" strike="noStrike" cap="all">
              <a:solidFill>
                <a:srgbClr val="000000"/>
              </a:solidFill>
              <a:latin typeface="Tw Cen MT"/>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Tw Cen MT"/>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Tw Cen MT"/>
            </a:endParaRPr>
          </a:p>
        </p:txBody>
      </p:sp>
      <p:sp>
        <p:nvSpPr>
          <p:cNvPr id="6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61"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62"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000" spc="-1" strike="noStrike" cap="all">
              <a:solidFill>
                <a:srgbClr val="000000"/>
              </a:solidFill>
              <a:latin typeface="Tw Cen MT"/>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Tw Cen MT"/>
            </a:endParaRPr>
          </a:p>
        </p:txBody>
      </p:sp>
      <p:sp>
        <p:nvSpPr>
          <p:cNvPr id="8"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Tw Cen MT"/>
            </a:endParaRPr>
          </a:p>
        </p:txBody>
      </p:sp>
      <p:sp>
        <p:nvSpPr>
          <p:cNvPr id="64"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65"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66"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2000" spc="-1" strike="noStrike" cap="all">
              <a:solidFill>
                <a:srgbClr val="000000"/>
              </a:solidFill>
              <a:latin typeface="Tw Cen MT"/>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Tw Cen MT"/>
            </a:endParaRPr>
          </a:p>
        </p:txBody>
      </p:sp>
      <p:sp>
        <p:nvSpPr>
          <p:cNvPr id="68"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69"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70"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2000" spc="-1" strike="noStrike" cap="all">
              <a:solidFill>
                <a:srgbClr val="000000"/>
              </a:solidFill>
              <a:latin typeface="Tw Cen MT"/>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Tw Cen MT"/>
            </a:endParaRPr>
          </a:p>
        </p:txBody>
      </p:sp>
      <p:sp>
        <p:nvSpPr>
          <p:cNvPr id="72"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73"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2000" spc="-1" strike="noStrike" cap="all">
              <a:solidFill>
                <a:srgbClr val="000000"/>
              </a:solidFill>
              <a:latin typeface="Tw Cen MT"/>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Tw Cen MT"/>
            </a:endParaRPr>
          </a:p>
        </p:txBody>
      </p:sp>
      <p:sp>
        <p:nvSpPr>
          <p:cNvPr id="75"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7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77"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78"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2000" spc="-1" strike="noStrike" cap="all">
              <a:solidFill>
                <a:srgbClr val="000000"/>
              </a:solidFill>
              <a:latin typeface="Tw Cen MT"/>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Tw Cen MT"/>
            </a:endParaRPr>
          </a:p>
        </p:txBody>
      </p:sp>
      <p:sp>
        <p:nvSpPr>
          <p:cNvPr id="80"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81"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82"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83"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84"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85"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2000" spc="-1" strike="noStrike" cap="all">
              <a:solidFill>
                <a:srgbClr val="000000"/>
              </a:solidFill>
              <a:latin typeface="Tw Cen MT"/>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Tw Cen MT"/>
            </a:endParaRPr>
          </a:p>
        </p:txBody>
      </p:sp>
      <p:sp>
        <p:nvSpPr>
          <p:cNvPr id="10"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2000" spc="-1" strike="noStrike" cap="all">
              <a:solidFill>
                <a:srgbClr val="000000"/>
              </a:solidFill>
              <a:latin typeface="Tw Cen MT"/>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Tw Cen MT"/>
            </a:endParaRPr>
          </a:p>
        </p:txBody>
      </p:sp>
      <p:sp>
        <p:nvSpPr>
          <p:cNvPr id="12"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13"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000" spc="-1" strike="noStrike" cap="all">
              <a:solidFill>
                <a:srgbClr val="000000"/>
              </a:solidFill>
              <a:latin typeface="Tw Cen MT"/>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Tw Cen MT"/>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Tw Cen MT"/>
            </a:endParaRPr>
          </a:p>
        </p:txBody>
      </p:sp>
      <p:sp>
        <p:nvSpPr>
          <p:cNvPr id="17"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18"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19"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000" spc="-1" strike="noStrike" cap="all">
              <a:solidFill>
                <a:srgbClr val="000000"/>
              </a:solidFill>
              <a:latin typeface="Tw Cen MT"/>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Tw Cen MT"/>
            </a:endParaRPr>
          </a:p>
        </p:txBody>
      </p:sp>
      <p:sp>
        <p:nvSpPr>
          <p:cNvPr id="21"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22"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23"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2000" spc="-1" strike="noStrike" cap="all">
              <a:solidFill>
                <a:srgbClr val="000000"/>
              </a:solidFill>
              <a:latin typeface="Tw Cen MT"/>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en-US" sz="1800" spc="-1" strike="noStrike">
              <a:solidFill>
                <a:srgbClr val="000000"/>
              </a:solidFill>
              <a:latin typeface="Tw Cen MT"/>
            </a:endParaRPr>
          </a:p>
        </p:txBody>
      </p:sp>
      <p:sp>
        <p:nvSpPr>
          <p:cNvPr id="25"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2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000" spc="-1" strike="noStrike" cap="all">
              <a:solidFill>
                <a:srgbClr val="000000"/>
              </a:solidFill>
              <a:latin typeface="Tw Cen MT"/>
            </a:endParaRPr>
          </a:p>
        </p:txBody>
      </p:sp>
      <p:sp>
        <p:nvSpPr>
          <p:cNvPr id="27"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2000" spc="-1" strike="noStrike" cap="all">
              <a:solidFill>
                <a:srgbClr val="000000"/>
              </a:solidFill>
              <a:latin typeface="Tw Cen MT"/>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e9c8ee"/>
            </a:gs>
            <a:gs pos="100000">
              <a:srgbClr val="88aedb"/>
            </a:gs>
          </a:gsLst>
          <a:lin ang="5400000"/>
        </a:gradFill>
      </p:bgPr>
    </p:bg>
    <p:spTree>
      <p:nvGrpSpPr>
        <p:cNvPr id="1" name=""/>
        <p:cNvGrpSpPr/>
        <p:nvPr/>
      </p:nvGrpSpPr>
      <p:grpSpPr>
        <a:xfrm>
          <a:off x="0" y="0"/>
          <a:ext cx="0" cy="0"/>
          <a:chOff x="0" y="0"/>
          <a:chExt cx="0" cy="0"/>
        </a:xfrm>
      </p:grpSpPr>
      <p:pic>
        <p:nvPicPr>
          <p:cNvPr id="0" name="Picture 2" descr="\\DROBO-FS\QuickDrops\JB\PPTX NG\Droplets\LightingOverlay.png"/>
          <p:cNvPicPr/>
          <p:nvPr/>
        </p:nvPicPr>
        <p:blipFill>
          <a:blip r:embed="rId2">
            <a:alphaModFix amt="80000"/>
          </a:blip>
          <a:stretch/>
        </p:blipFill>
        <p:spPr>
          <a:xfrm>
            <a:off x="0" y="0"/>
            <a:ext cx="12191760" cy="6857640"/>
          </a:xfrm>
          <a:prstGeom prst="rect">
            <a:avLst/>
          </a:prstGeom>
          <a:ln w="0">
            <a:noFill/>
          </a:ln>
        </p:spPr>
      </p:pic>
      <p:pic>
        <p:nvPicPr>
          <p:cNvPr id="1" name="Picture 6" descr="Droplets-HD-Title-R1d.png"/>
          <p:cNvPicPr/>
          <p:nvPr/>
        </p:nvPicPr>
        <p:blipFill>
          <a:blip r:embed="rId3"/>
          <a:stretch/>
        </p:blipFill>
        <p:spPr>
          <a:xfrm>
            <a:off x="0" y="0"/>
            <a:ext cx="12191760" cy="6857640"/>
          </a:xfrm>
          <a:prstGeom prst="rect">
            <a:avLst/>
          </a:prstGeom>
          <a:ln w="0">
            <a:noFill/>
          </a:ln>
        </p:spPr>
      </p:pic>
      <p:sp>
        <p:nvSpPr>
          <p:cNvPr id="2" name="PlaceHolder 1"/>
          <p:cNvSpPr>
            <a:spLocks noGrp="1"/>
          </p:cNvSpPr>
          <p:nvPr>
            <p:ph type="title"/>
          </p:nvPr>
        </p:nvSpPr>
        <p:spPr>
          <a:xfrm>
            <a:off x="1751040" y="1300680"/>
            <a:ext cx="8689680" cy="2508840"/>
          </a:xfrm>
          <a:prstGeom prst="rect">
            <a:avLst/>
          </a:prstGeom>
        </p:spPr>
        <p:txBody>
          <a:bodyPr anchor="b">
            <a:normAutofit/>
          </a:bodyPr>
          <a:p>
            <a:pPr algn="ctr">
              <a:lnSpc>
                <a:spcPct val="90000"/>
              </a:lnSpc>
            </a:pPr>
            <a:r>
              <a:rPr b="0" lang="de-DE" sz="4800" spc="-1" strike="noStrike" cap="all">
                <a:solidFill>
                  <a:srgbClr val="000000"/>
                </a:solidFill>
                <a:latin typeface="Tw Cen MT"/>
              </a:rPr>
              <a:t>Mastertitelformat bearbeiten</a:t>
            </a:r>
            <a:endParaRPr b="0" lang="en-US" sz="4800" spc="-1" strike="noStrike">
              <a:solidFill>
                <a:srgbClr val="000000"/>
              </a:solidFill>
              <a:latin typeface="Tw Cen MT"/>
            </a:endParaRPr>
          </a:p>
        </p:txBody>
      </p:sp>
      <p:sp>
        <p:nvSpPr>
          <p:cNvPr id="3" name="PlaceHolder 2"/>
          <p:cNvSpPr>
            <a:spLocks noGrp="1"/>
          </p:cNvSpPr>
          <p:nvPr>
            <p:ph type="dt"/>
          </p:nvPr>
        </p:nvSpPr>
        <p:spPr>
          <a:xfrm>
            <a:off x="7678800" y="5883120"/>
            <a:ext cx="2742840" cy="364680"/>
          </a:xfrm>
          <a:prstGeom prst="rect">
            <a:avLst/>
          </a:prstGeom>
        </p:spPr>
        <p:txBody>
          <a:bodyPr anchor="ctr">
            <a:noAutofit/>
          </a:bodyPr>
          <a:p>
            <a:pPr algn="r">
              <a:lnSpc>
                <a:spcPct val="100000"/>
              </a:lnSpc>
            </a:pPr>
            <a:fld id="{9C31F2CE-B371-491B-80AE-E10ED38287E7}" type="datetime">
              <a:rPr b="0" lang="en-US" sz="1000" spc="-1" strike="noStrike">
                <a:solidFill>
                  <a:srgbClr val="000000"/>
                </a:solidFill>
                <a:latin typeface="Tw Cen MT"/>
              </a:rPr>
              <a:t>5/8/25</a:t>
            </a:fld>
            <a:endParaRPr b="0" lang="de-DE" sz="1000" spc="-1" strike="noStrike">
              <a:latin typeface="Times New Roman"/>
            </a:endParaRPr>
          </a:p>
        </p:txBody>
      </p:sp>
      <p:sp>
        <p:nvSpPr>
          <p:cNvPr id="4" name="PlaceHolder 3"/>
          <p:cNvSpPr>
            <a:spLocks noGrp="1"/>
          </p:cNvSpPr>
          <p:nvPr>
            <p:ph type="ftr"/>
          </p:nvPr>
        </p:nvSpPr>
        <p:spPr>
          <a:xfrm>
            <a:off x="913680" y="5883120"/>
            <a:ext cx="6672600" cy="364680"/>
          </a:xfrm>
          <a:prstGeom prst="rect">
            <a:avLst/>
          </a:prstGeom>
        </p:spPr>
        <p:txBody>
          <a:bodyPr anchor="ctr">
            <a:noAutofit/>
          </a:bodyPr>
          <a:p>
            <a:endParaRPr b="0" lang="de-DE" sz="2400" spc="-1" strike="noStrike">
              <a:latin typeface="Times New Roman"/>
            </a:endParaRPr>
          </a:p>
        </p:txBody>
      </p:sp>
      <p:sp>
        <p:nvSpPr>
          <p:cNvPr id="5" name="PlaceHolder 4"/>
          <p:cNvSpPr>
            <a:spLocks noGrp="1"/>
          </p:cNvSpPr>
          <p:nvPr>
            <p:ph type="sldNum"/>
          </p:nvPr>
        </p:nvSpPr>
        <p:spPr>
          <a:xfrm>
            <a:off x="10514160" y="5883120"/>
            <a:ext cx="763920" cy="364680"/>
          </a:xfrm>
          <a:prstGeom prst="rect">
            <a:avLst/>
          </a:prstGeom>
        </p:spPr>
        <p:txBody>
          <a:bodyPr anchor="ctr">
            <a:noAutofit/>
          </a:bodyPr>
          <a:p>
            <a:pPr algn="r">
              <a:lnSpc>
                <a:spcPct val="100000"/>
              </a:lnSpc>
            </a:pPr>
            <a:fld id="{4BB8DC56-FB4A-4F6E-B05A-1107020A04DE}" type="slidenum">
              <a:rPr b="0" lang="en-US" sz="1000" spc="-1" strike="noStrike">
                <a:solidFill>
                  <a:srgbClr val="000000"/>
                </a:solidFill>
                <a:latin typeface="Tw Cen MT"/>
              </a:rPr>
              <a:t>&lt;Foliennummer&gt;</a:t>
            </a:fld>
            <a:endParaRPr b="0" lang="de-DE" sz="1000" spc="-1" strike="noStrike">
              <a:latin typeface="Times New Roman"/>
            </a:endParaRPr>
          </a:p>
        </p:txBody>
      </p:sp>
      <p:sp>
        <p:nvSpPr>
          <p:cNvPr id="6"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000" spc="-1" strike="noStrike" cap="all">
                <a:solidFill>
                  <a:srgbClr val="000000"/>
                </a:solidFill>
                <a:latin typeface="Tw Cen MT"/>
              </a:rPr>
              <a:t>Format des Gliederungstextes durch Klicken bearbeiten</a:t>
            </a:r>
            <a:endParaRPr b="0" lang="en-US" sz="2000" spc="-1" strike="noStrike" cap="all">
              <a:solidFill>
                <a:srgbClr val="000000"/>
              </a:solidFill>
              <a:latin typeface="Tw Cen MT"/>
            </a:endParaRPr>
          </a:p>
          <a:p>
            <a:pPr lvl="1" marL="864000" indent="-324000">
              <a:spcBef>
                <a:spcPts val="1134"/>
              </a:spcBef>
              <a:buClr>
                <a:srgbClr val="000000"/>
              </a:buClr>
              <a:buSzPct val="75000"/>
              <a:buFont typeface="Symbol" charset="2"/>
              <a:buChar char=""/>
            </a:pPr>
            <a:r>
              <a:rPr b="0" lang="en-US" sz="1600" spc="-1" strike="noStrike" cap="all">
                <a:solidFill>
                  <a:srgbClr val="000000"/>
                </a:solidFill>
                <a:latin typeface="Tw Cen MT"/>
              </a:rPr>
              <a:t>Zweite Gliederungsebene</a:t>
            </a:r>
            <a:endParaRPr b="0" lang="en-US" sz="1600" spc="-1" strike="noStrike" cap="all">
              <a:solidFill>
                <a:srgbClr val="000000"/>
              </a:solidFill>
              <a:latin typeface="Tw Cen MT"/>
            </a:endParaRPr>
          </a:p>
          <a:p>
            <a:pPr lvl="2" marL="1296000" indent="-288000">
              <a:spcBef>
                <a:spcPts val="850"/>
              </a:spcBef>
              <a:buClr>
                <a:srgbClr val="000000"/>
              </a:buClr>
              <a:buSzPct val="45000"/>
              <a:buFont typeface="Wingdings" charset="2"/>
              <a:buChar char=""/>
            </a:pPr>
            <a:r>
              <a:rPr b="0" lang="en-US" sz="1400" spc="-1" strike="noStrike" cap="all">
                <a:solidFill>
                  <a:srgbClr val="000000"/>
                </a:solidFill>
                <a:latin typeface="Tw Cen MT"/>
              </a:rPr>
              <a:t>Dritte Gliederungsebene</a:t>
            </a:r>
            <a:endParaRPr b="0" lang="en-US" sz="1400" spc="-1" strike="noStrike" cap="all">
              <a:solidFill>
                <a:srgbClr val="000000"/>
              </a:solidFill>
              <a:latin typeface="Tw Cen MT"/>
            </a:endParaRPr>
          </a:p>
          <a:p>
            <a:pPr lvl="3" marL="1728000" indent="-216000">
              <a:spcBef>
                <a:spcPts val="567"/>
              </a:spcBef>
              <a:buClr>
                <a:srgbClr val="000000"/>
              </a:buClr>
              <a:buSzPct val="75000"/>
              <a:buFont typeface="Symbol" charset="2"/>
              <a:buChar char=""/>
            </a:pPr>
            <a:r>
              <a:rPr b="0" lang="en-US" sz="1400" spc="-1" strike="noStrike" cap="all">
                <a:solidFill>
                  <a:srgbClr val="000000"/>
                </a:solidFill>
                <a:latin typeface="Tw Cen MT"/>
              </a:rPr>
              <a:t>Vierte Gliederungsebene</a:t>
            </a:r>
            <a:endParaRPr b="0" lang="en-US" sz="1400" spc="-1" strike="noStrike" cap="all">
              <a:solidFill>
                <a:srgbClr val="000000"/>
              </a:solidFill>
              <a:latin typeface="Tw Cen MT"/>
            </a:endParaRPr>
          </a:p>
          <a:p>
            <a:pPr lvl="4" marL="2160000" indent="-216000">
              <a:spcBef>
                <a:spcPts val="283"/>
              </a:spcBef>
              <a:buClr>
                <a:srgbClr val="000000"/>
              </a:buClr>
              <a:buSzPct val="45000"/>
              <a:buFont typeface="Wingdings" charset="2"/>
              <a:buChar char=""/>
            </a:pPr>
            <a:r>
              <a:rPr b="0" lang="en-US" sz="2000" spc="-1" strike="noStrike" cap="all">
                <a:solidFill>
                  <a:srgbClr val="000000"/>
                </a:solidFill>
                <a:latin typeface="Tw Cen MT"/>
              </a:rPr>
              <a:t>Fünfte Gliederungsebene</a:t>
            </a:r>
            <a:endParaRPr b="0" lang="en-US" sz="2000" spc="-1" strike="noStrike" cap="all">
              <a:solidFill>
                <a:srgbClr val="000000"/>
              </a:solidFill>
              <a:latin typeface="Tw Cen MT"/>
            </a:endParaRPr>
          </a:p>
          <a:p>
            <a:pPr lvl="5" marL="2592000" indent="-216000">
              <a:spcBef>
                <a:spcPts val="283"/>
              </a:spcBef>
              <a:buClr>
                <a:srgbClr val="000000"/>
              </a:buClr>
              <a:buSzPct val="45000"/>
              <a:buFont typeface="Wingdings" charset="2"/>
              <a:buChar char=""/>
            </a:pPr>
            <a:r>
              <a:rPr b="0" lang="en-US" sz="2000" spc="-1" strike="noStrike" cap="all">
                <a:solidFill>
                  <a:srgbClr val="000000"/>
                </a:solidFill>
                <a:latin typeface="Tw Cen MT"/>
              </a:rPr>
              <a:t>Sechste Gliederungsebene</a:t>
            </a:r>
            <a:endParaRPr b="0" lang="en-US" sz="2000" spc="-1" strike="noStrike" cap="all">
              <a:solidFill>
                <a:srgbClr val="000000"/>
              </a:solidFill>
              <a:latin typeface="Tw Cen MT"/>
            </a:endParaRPr>
          </a:p>
          <a:p>
            <a:pPr lvl="6" marL="3024000" indent="-216000">
              <a:spcBef>
                <a:spcPts val="283"/>
              </a:spcBef>
              <a:buClr>
                <a:srgbClr val="000000"/>
              </a:buClr>
              <a:buSzPct val="45000"/>
              <a:buFont typeface="Wingdings" charset="2"/>
              <a:buChar char=""/>
            </a:pPr>
            <a:r>
              <a:rPr b="0" lang="en-US" sz="2000" spc="-1" strike="noStrike" cap="all">
                <a:solidFill>
                  <a:srgbClr val="000000"/>
                </a:solidFill>
                <a:latin typeface="Tw Cen MT"/>
              </a:rPr>
              <a:t>Siebte Gliederungsebene</a:t>
            </a:r>
            <a:endParaRPr b="0" lang="en-US" sz="2000" spc="-1" strike="noStrike" cap="all">
              <a:solidFill>
                <a:srgbClr val="000000"/>
              </a:solidFill>
              <a:latin typeface="Tw Cen MT"/>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e9c8ee"/>
            </a:gs>
            <a:gs pos="100000">
              <a:srgbClr val="88aedb"/>
            </a:gs>
          </a:gsLst>
          <a:lin ang="5400000"/>
        </a:gradFill>
      </p:bgPr>
    </p:bg>
    <p:spTree>
      <p:nvGrpSpPr>
        <p:cNvPr id="1" name=""/>
        <p:cNvGrpSpPr/>
        <p:nvPr/>
      </p:nvGrpSpPr>
      <p:grpSpPr>
        <a:xfrm>
          <a:off x="0" y="0"/>
          <a:ext cx="0" cy="0"/>
          <a:chOff x="0" y="0"/>
          <a:chExt cx="0" cy="0"/>
        </a:xfrm>
      </p:grpSpPr>
      <p:pic>
        <p:nvPicPr>
          <p:cNvPr id="43" name="Picture 2" descr="\\DROBO-FS\QuickDrops\JB\PPTX NG\Droplets\LightingOverlay.png"/>
          <p:cNvPicPr/>
          <p:nvPr/>
        </p:nvPicPr>
        <p:blipFill>
          <a:blip r:embed="rId2">
            <a:alphaModFix amt="80000"/>
          </a:blip>
          <a:stretch/>
        </p:blipFill>
        <p:spPr>
          <a:xfrm>
            <a:off x="0" y="0"/>
            <a:ext cx="12191760" cy="6857640"/>
          </a:xfrm>
          <a:prstGeom prst="rect">
            <a:avLst/>
          </a:prstGeom>
          <a:ln w="0">
            <a:noFill/>
          </a:ln>
        </p:spPr>
      </p:pic>
      <p:pic>
        <p:nvPicPr>
          <p:cNvPr id="44" name="Picture 6" descr="Droplets-HD-Content-R1d.png"/>
          <p:cNvPicPr/>
          <p:nvPr/>
        </p:nvPicPr>
        <p:blipFill>
          <a:blip r:embed="rId3"/>
          <a:stretch/>
        </p:blipFill>
        <p:spPr>
          <a:xfrm>
            <a:off x="0" y="0"/>
            <a:ext cx="12191760" cy="6857640"/>
          </a:xfrm>
          <a:prstGeom prst="rect">
            <a:avLst/>
          </a:prstGeom>
          <a:ln w="0">
            <a:noFill/>
          </a:ln>
        </p:spPr>
      </p:pic>
      <p:sp>
        <p:nvSpPr>
          <p:cNvPr id="45" name="PlaceHolder 1"/>
          <p:cNvSpPr>
            <a:spLocks noGrp="1"/>
          </p:cNvSpPr>
          <p:nvPr>
            <p:ph type="dt"/>
          </p:nvPr>
        </p:nvSpPr>
        <p:spPr>
          <a:xfrm>
            <a:off x="7678800" y="5883120"/>
            <a:ext cx="2742840" cy="364680"/>
          </a:xfrm>
          <a:prstGeom prst="rect">
            <a:avLst/>
          </a:prstGeom>
        </p:spPr>
        <p:txBody>
          <a:bodyPr anchor="ctr">
            <a:noAutofit/>
          </a:bodyPr>
          <a:p>
            <a:pPr algn="r">
              <a:lnSpc>
                <a:spcPct val="100000"/>
              </a:lnSpc>
            </a:pPr>
            <a:fld id="{10D6BA2E-98F1-4E6E-837B-71CAA22E97BE}" type="datetime">
              <a:rPr b="0" lang="en-US" sz="1000" spc="-1" strike="noStrike">
                <a:solidFill>
                  <a:srgbClr val="000000"/>
                </a:solidFill>
                <a:latin typeface="Tw Cen MT"/>
              </a:rPr>
              <a:t>5/8/25</a:t>
            </a:fld>
            <a:endParaRPr b="0" lang="de-DE" sz="1000" spc="-1" strike="noStrike">
              <a:latin typeface="Times New Roman"/>
            </a:endParaRPr>
          </a:p>
        </p:txBody>
      </p:sp>
      <p:sp>
        <p:nvSpPr>
          <p:cNvPr id="46" name="PlaceHolder 2"/>
          <p:cNvSpPr>
            <a:spLocks noGrp="1"/>
          </p:cNvSpPr>
          <p:nvPr>
            <p:ph type="ftr"/>
          </p:nvPr>
        </p:nvSpPr>
        <p:spPr>
          <a:xfrm>
            <a:off x="913680" y="5883120"/>
            <a:ext cx="6672600" cy="364680"/>
          </a:xfrm>
          <a:prstGeom prst="rect">
            <a:avLst/>
          </a:prstGeom>
        </p:spPr>
        <p:txBody>
          <a:bodyPr anchor="ctr">
            <a:noAutofit/>
          </a:bodyPr>
          <a:p>
            <a:endParaRPr b="0" lang="de-DE" sz="2400" spc="-1" strike="noStrike">
              <a:latin typeface="Times New Roman"/>
            </a:endParaRPr>
          </a:p>
        </p:txBody>
      </p:sp>
      <p:sp>
        <p:nvSpPr>
          <p:cNvPr id="47" name="PlaceHolder 3"/>
          <p:cNvSpPr>
            <a:spLocks noGrp="1"/>
          </p:cNvSpPr>
          <p:nvPr>
            <p:ph type="sldNum"/>
          </p:nvPr>
        </p:nvSpPr>
        <p:spPr>
          <a:xfrm>
            <a:off x="10514160" y="5883120"/>
            <a:ext cx="763920" cy="364680"/>
          </a:xfrm>
          <a:prstGeom prst="rect">
            <a:avLst/>
          </a:prstGeom>
        </p:spPr>
        <p:txBody>
          <a:bodyPr anchor="ctr">
            <a:noAutofit/>
          </a:bodyPr>
          <a:p>
            <a:pPr algn="r">
              <a:lnSpc>
                <a:spcPct val="100000"/>
              </a:lnSpc>
            </a:pPr>
            <a:fld id="{B8A1CFF4-EDA0-4BFF-BF6B-891746605973}" type="slidenum">
              <a:rPr b="0" lang="en-US" sz="1000" spc="-1" strike="noStrike">
                <a:solidFill>
                  <a:srgbClr val="000000"/>
                </a:solidFill>
                <a:latin typeface="Tw Cen MT"/>
              </a:rPr>
              <a:t>&lt;Foliennummer&gt;</a:t>
            </a:fld>
            <a:endParaRPr b="0" lang="de-DE" sz="1000" spc="-1" strike="noStrike">
              <a:latin typeface="Times New Roman"/>
            </a:endParaRPr>
          </a:p>
        </p:txBody>
      </p:sp>
      <p:sp>
        <p:nvSpPr>
          <p:cNvPr id="48" name="PlaceHolder 4"/>
          <p:cNvSpPr>
            <a:spLocks noGrp="1"/>
          </p:cNvSpPr>
          <p:nvPr>
            <p:ph type="title"/>
          </p:nvPr>
        </p:nvSpPr>
        <p:spPr>
          <a:xfrm>
            <a:off x="609480" y="273600"/>
            <a:ext cx="10972440" cy="1144800"/>
          </a:xfrm>
          <a:prstGeom prst="rect">
            <a:avLst/>
          </a:prstGeom>
        </p:spPr>
        <p:txBody>
          <a:bodyPr lIns="0" rIns="0" tIns="0" bIns="0" anchor="ctr">
            <a:noAutofit/>
          </a:bodyPr>
          <a:p>
            <a:r>
              <a:rPr b="0" lang="en-US" sz="1800" spc="-1" strike="noStrike">
                <a:solidFill>
                  <a:srgbClr val="000000"/>
                </a:solidFill>
                <a:latin typeface="Tw Cen MT"/>
              </a:rPr>
              <a:t>Format des Titeltextes durch Klicken bearbeiten</a:t>
            </a:r>
            <a:endParaRPr b="0" lang="en-US" sz="1800" spc="-1" strike="noStrike">
              <a:solidFill>
                <a:srgbClr val="000000"/>
              </a:solidFill>
              <a:latin typeface="Tw Cen MT"/>
            </a:endParaRPr>
          </a:p>
        </p:txBody>
      </p:sp>
      <p:sp>
        <p:nvSpPr>
          <p:cNvPr id="49"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000" spc="-1" strike="noStrike" cap="all">
                <a:solidFill>
                  <a:srgbClr val="000000"/>
                </a:solidFill>
                <a:latin typeface="Tw Cen MT"/>
              </a:rPr>
              <a:t>Format des Gliederungstextes durch Klicken bearbeiten</a:t>
            </a:r>
            <a:endParaRPr b="0" lang="en-US" sz="2000" spc="-1" strike="noStrike" cap="all">
              <a:solidFill>
                <a:srgbClr val="000000"/>
              </a:solidFill>
              <a:latin typeface="Tw Cen MT"/>
            </a:endParaRPr>
          </a:p>
          <a:p>
            <a:pPr lvl="1" marL="864000" indent="-324000">
              <a:spcBef>
                <a:spcPts val="1134"/>
              </a:spcBef>
              <a:buClr>
                <a:srgbClr val="000000"/>
              </a:buClr>
              <a:buSzPct val="75000"/>
              <a:buFont typeface="Symbol" charset="2"/>
              <a:buChar char=""/>
            </a:pPr>
            <a:r>
              <a:rPr b="0" lang="en-US" sz="1600" spc="-1" strike="noStrike" cap="all">
                <a:solidFill>
                  <a:srgbClr val="000000"/>
                </a:solidFill>
                <a:latin typeface="Tw Cen MT"/>
              </a:rPr>
              <a:t>Zweite Gliederungsebene</a:t>
            </a:r>
            <a:endParaRPr b="0" lang="en-US" sz="1600" spc="-1" strike="noStrike" cap="all">
              <a:solidFill>
                <a:srgbClr val="000000"/>
              </a:solidFill>
              <a:latin typeface="Tw Cen MT"/>
            </a:endParaRPr>
          </a:p>
          <a:p>
            <a:pPr lvl="2" marL="1296000" indent="-288000">
              <a:spcBef>
                <a:spcPts val="850"/>
              </a:spcBef>
              <a:buClr>
                <a:srgbClr val="000000"/>
              </a:buClr>
              <a:buSzPct val="45000"/>
              <a:buFont typeface="Wingdings" charset="2"/>
              <a:buChar char=""/>
            </a:pPr>
            <a:r>
              <a:rPr b="0" lang="en-US" sz="1400" spc="-1" strike="noStrike" cap="all">
                <a:solidFill>
                  <a:srgbClr val="000000"/>
                </a:solidFill>
                <a:latin typeface="Tw Cen MT"/>
              </a:rPr>
              <a:t>Dritte Gliederungsebene</a:t>
            </a:r>
            <a:endParaRPr b="0" lang="en-US" sz="1400" spc="-1" strike="noStrike" cap="all">
              <a:solidFill>
                <a:srgbClr val="000000"/>
              </a:solidFill>
              <a:latin typeface="Tw Cen MT"/>
            </a:endParaRPr>
          </a:p>
          <a:p>
            <a:pPr lvl="3" marL="1728000" indent="-216000">
              <a:spcBef>
                <a:spcPts val="567"/>
              </a:spcBef>
              <a:buClr>
                <a:srgbClr val="000000"/>
              </a:buClr>
              <a:buSzPct val="75000"/>
              <a:buFont typeface="Symbol" charset="2"/>
              <a:buChar char=""/>
            </a:pPr>
            <a:r>
              <a:rPr b="0" lang="en-US" sz="1400" spc="-1" strike="noStrike" cap="all">
                <a:solidFill>
                  <a:srgbClr val="000000"/>
                </a:solidFill>
                <a:latin typeface="Tw Cen MT"/>
              </a:rPr>
              <a:t>Vierte Gliederungsebene</a:t>
            </a:r>
            <a:endParaRPr b="0" lang="en-US" sz="1400" spc="-1" strike="noStrike" cap="all">
              <a:solidFill>
                <a:srgbClr val="000000"/>
              </a:solidFill>
              <a:latin typeface="Tw Cen MT"/>
            </a:endParaRPr>
          </a:p>
          <a:p>
            <a:pPr lvl="4" marL="2160000" indent="-216000">
              <a:spcBef>
                <a:spcPts val="283"/>
              </a:spcBef>
              <a:buClr>
                <a:srgbClr val="000000"/>
              </a:buClr>
              <a:buSzPct val="45000"/>
              <a:buFont typeface="Wingdings" charset="2"/>
              <a:buChar char=""/>
            </a:pPr>
            <a:r>
              <a:rPr b="0" lang="en-US" sz="2000" spc="-1" strike="noStrike" cap="all">
                <a:solidFill>
                  <a:srgbClr val="000000"/>
                </a:solidFill>
                <a:latin typeface="Tw Cen MT"/>
              </a:rPr>
              <a:t>Fünfte Gliederungsebene</a:t>
            </a:r>
            <a:endParaRPr b="0" lang="en-US" sz="2000" spc="-1" strike="noStrike" cap="all">
              <a:solidFill>
                <a:srgbClr val="000000"/>
              </a:solidFill>
              <a:latin typeface="Tw Cen MT"/>
            </a:endParaRPr>
          </a:p>
          <a:p>
            <a:pPr lvl="5" marL="2592000" indent="-216000">
              <a:spcBef>
                <a:spcPts val="283"/>
              </a:spcBef>
              <a:buClr>
                <a:srgbClr val="000000"/>
              </a:buClr>
              <a:buSzPct val="45000"/>
              <a:buFont typeface="Wingdings" charset="2"/>
              <a:buChar char=""/>
            </a:pPr>
            <a:r>
              <a:rPr b="0" lang="en-US" sz="2000" spc="-1" strike="noStrike" cap="all">
                <a:solidFill>
                  <a:srgbClr val="000000"/>
                </a:solidFill>
                <a:latin typeface="Tw Cen MT"/>
              </a:rPr>
              <a:t>Sechste Gliederungsebene</a:t>
            </a:r>
            <a:endParaRPr b="0" lang="en-US" sz="2000" spc="-1" strike="noStrike" cap="all">
              <a:solidFill>
                <a:srgbClr val="000000"/>
              </a:solidFill>
              <a:latin typeface="Tw Cen MT"/>
            </a:endParaRPr>
          </a:p>
          <a:p>
            <a:pPr lvl="6" marL="3024000" indent="-216000">
              <a:spcBef>
                <a:spcPts val="283"/>
              </a:spcBef>
              <a:buClr>
                <a:srgbClr val="000000"/>
              </a:buClr>
              <a:buSzPct val="45000"/>
              <a:buFont typeface="Wingdings" charset="2"/>
              <a:buChar char=""/>
            </a:pPr>
            <a:r>
              <a:rPr b="0" lang="en-US" sz="2000" spc="-1" strike="noStrike" cap="all">
                <a:solidFill>
                  <a:srgbClr val="000000"/>
                </a:solidFill>
                <a:latin typeface="Tw Cen MT"/>
              </a:rPr>
              <a:t>Siebte Gliederungsebene</a:t>
            </a:r>
            <a:endParaRPr b="0" lang="en-US" sz="2000" spc="-1" strike="noStrike" cap="all">
              <a:solidFill>
                <a:srgbClr val="000000"/>
              </a:solidFill>
              <a:latin typeface="Tw Cen MT"/>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diagramData" Target="../diagrams/data8.xml"/><Relationship Id="rId2" Type="http://schemas.openxmlformats.org/officeDocument/2006/relationships/diagramLayout" Target="../diagrams/layout8.xml"/><Relationship Id="rId3" Type="http://schemas.openxmlformats.org/officeDocument/2006/relationships/diagramQuickStyle" Target="../diagrams/quickStyle8.xml"/><Relationship Id="rId4" Type="http://schemas.openxmlformats.org/officeDocument/2006/relationships/diagramColors" Target="../diagrams/colors8.xml"/><Relationship Id="rId5" Type="http://schemas.microsoft.com/office/2007/relationships/diagramDrawing" Target="../diagrams/drawing8.xml"/><Relationship Id="rId6" Type="http://schemas.openxmlformats.org/officeDocument/2006/relationships/diagramData" Target="../diagrams/data9.xml"/><Relationship Id="rId7" Type="http://schemas.openxmlformats.org/officeDocument/2006/relationships/diagramLayout" Target="../diagrams/layout9.xml"/><Relationship Id="rId8" Type="http://schemas.openxmlformats.org/officeDocument/2006/relationships/diagramQuickStyle" Target="../diagrams/quickStyle9.xml"/><Relationship Id="rId9" Type="http://schemas.openxmlformats.org/officeDocument/2006/relationships/diagramColors" Target="../diagrams/colors9.xml"/><Relationship Id="rId10" Type="http://schemas.microsoft.com/office/2007/relationships/diagramDrawing" Target="../diagrams/drawing9.xml"/><Relationship Id="rId1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diagramData" Target="../diagrams/data10.xml"/><Relationship Id="rId2" Type="http://schemas.openxmlformats.org/officeDocument/2006/relationships/diagramLayout" Target="../diagrams/layout10.xml"/><Relationship Id="rId3" Type="http://schemas.openxmlformats.org/officeDocument/2006/relationships/diagramQuickStyle" Target="../diagrams/quickStyle10.xml"/><Relationship Id="rId4" Type="http://schemas.openxmlformats.org/officeDocument/2006/relationships/diagramColors" Target="../diagrams/colors10.xml"/><Relationship Id="rId5" Type="http://schemas.microsoft.com/office/2007/relationships/diagramDrawing" Target="../diagrams/drawing10.xml"/><Relationship Id="rId6"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hyperlink" Target="mailto:ganztag@nsb.itis-gg.de" TargetMode="External"/><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chart" Target="../charts/chart1.xml"/><Relationship Id="rId2" Type="http://schemas.openxmlformats.org/officeDocument/2006/relationships/chart" Target="../charts/chart2.xml"/><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diagramData" Target="../diagrams/data1.xml"/><Relationship Id="rId2" Type="http://schemas.openxmlformats.org/officeDocument/2006/relationships/diagramLayout" Target="../diagrams/layout1.xml"/><Relationship Id="rId3" Type="http://schemas.openxmlformats.org/officeDocument/2006/relationships/diagramQuickStyle" Target="../diagrams/quickStyle1.xml"/><Relationship Id="rId4" Type="http://schemas.openxmlformats.org/officeDocument/2006/relationships/diagramColors" Target="../diagrams/colors1.xml"/><Relationship Id="rId5" Type="http://schemas.microsoft.com/office/2007/relationships/diagramDrawing" Target="../diagrams/drawing1.xml"/><Relationship Id="rId6" Type="http://schemas.openxmlformats.org/officeDocument/2006/relationships/diagramData" Target="../diagrams/data2.xml"/><Relationship Id="rId7" Type="http://schemas.openxmlformats.org/officeDocument/2006/relationships/diagramLayout" Target="../diagrams/layout2.xml"/><Relationship Id="rId8" Type="http://schemas.openxmlformats.org/officeDocument/2006/relationships/diagramQuickStyle" Target="../diagrams/quickStyle2.xml"/><Relationship Id="rId9" Type="http://schemas.openxmlformats.org/officeDocument/2006/relationships/diagramColors" Target="../diagrams/colors2.xml"/><Relationship Id="rId10" Type="http://schemas.microsoft.com/office/2007/relationships/diagramDrawing" Target="../diagrams/drawing2.xml"/><Relationship Id="rId1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diagramData" Target="../diagrams/data3.xml"/><Relationship Id="rId2" Type="http://schemas.openxmlformats.org/officeDocument/2006/relationships/diagramLayout" Target="../diagrams/layout3.xml"/><Relationship Id="rId3" Type="http://schemas.openxmlformats.org/officeDocument/2006/relationships/diagramQuickStyle" Target="../diagrams/quickStyle3.xml"/><Relationship Id="rId4" Type="http://schemas.openxmlformats.org/officeDocument/2006/relationships/diagramColors" Target="../diagrams/colors3.xml"/><Relationship Id="rId5" Type="http://schemas.microsoft.com/office/2007/relationships/diagramDrawing" Target="../diagrams/drawing3.xml"/><Relationship Id="rId6"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diagramData" Target="../diagrams/data4.xml"/><Relationship Id="rId2" Type="http://schemas.openxmlformats.org/officeDocument/2006/relationships/diagramLayout" Target="../diagrams/layout4.xml"/><Relationship Id="rId3" Type="http://schemas.openxmlformats.org/officeDocument/2006/relationships/diagramQuickStyle" Target="../diagrams/quickStyle4.xml"/><Relationship Id="rId4" Type="http://schemas.openxmlformats.org/officeDocument/2006/relationships/diagramColors" Target="../diagrams/colors4.xml"/><Relationship Id="rId5" Type="http://schemas.microsoft.com/office/2007/relationships/diagramDrawing" Target="../diagrams/drawing4.xml"/><Relationship Id="rId6"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diagramData" Target="../diagrams/data5.xml"/><Relationship Id="rId2" Type="http://schemas.openxmlformats.org/officeDocument/2006/relationships/diagramLayout" Target="../diagrams/layout5.xml"/><Relationship Id="rId3" Type="http://schemas.openxmlformats.org/officeDocument/2006/relationships/diagramQuickStyle" Target="../diagrams/quickStyle5.xml"/><Relationship Id="rId4" Type="http://schemas.openxmlformats.org/officeDocument/2006/relationships/diagramColors" Target="../diagrams/colors5.xml"/><Relationship Id="rId5" Type="http://schemas.microsoft.com/office/2007/relationships/diagramDrawing" Target="../diagrams/drawing5.xml"/><Relationship Id="rId6"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diagramData" Target="../diagrams/data6.xml"/><Relationship Id="rId2" Type="http://schemas.openxmlformats.org/officeDocument/2006/relationships/diagramLayout" Target="../diagrams/layout6.xml"/><Relationship Id="rId3" Type="http://schemas.openxmlformats.org/officeDocument/2006/relationships/diagramQuickStyle" Target="../diagrams/quickStyle6.xml"/><Relationship Id="rId4" Type="http://schemas.openxmlformats.org/officeDocument/2006/relationships/diagramColors" Target="../diagrams/colors6.xml"/><Relationship Id="rId5" Type="http://schemas.microsoft.com/office/2007/relationships/diagramDrawing" Target="../diagrams/drawing6.xml"/><Relationship Id="rId6"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diagramData" Target="../diagrams/data7.xml"/><Relationship Id="rId2" Type="http://schemas.openxmlformats.org/officeDocument/2006/relationships/diagramLayout" Target="../diagrams/layout7.xml"/><Relationship Id="rId3" Type="http://schemas.openxmlformats.org/officeDocument/2006/relationships/diagramQuickStyle" Target="../diagrams/quickStyle7.xml"/><Relationship Id="rId4" Type="http://schemas.openxmlformats.org/officeDocument/2006/relationships/diagramColors" Target="../diagrams/colors7.xml"/><Relationship Id="rId5" Type="http://schemas.microsoft.com/office/2007/relationships/diagramDrawing" Target="../diagrams/drawing7.xml"/><Relationship Id="rId6"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TextShape 1"/>
          <p:cNvSpPr txBox="1"/>
          <p:nvPr/>
        </p:nvSpPr>
        <p:spPr>
          <a:xfrm>
            <a:off x="1751040" y="1277640"/>
            <a:ext cx="8689680" cy="3334680"/>
          </a:xfrm>
          <a:prstGeom prst="rect">
            <a:avLst/>
          </a:prstGeom>
          <a:noFill/>
          <a:ln w="0">
            <a:noFill/>
          </a:ln>
        </p:spPr>
        <p:txBody>
          <a:bodyPr anchor="b">
            <a:normAutofit fontScale="30000"/>
          </a:bodyPr>
          <a:p>
            <a:pPr algn="ctr">
              <a:lnSpc>
                <a:spcPct val="90000"/>
              </a:lnSpc>
            </a:pPr>
            <a:br/>
            <a:r>
              <a:rPr b="1" lang="de-DE" sz="7300" spc="-1" strike="noStrike" cap="all">
                <a:solidFill>
                  <a:srgbClr val="ac339a"/>
                </a:solidFill>
                <a:latin typeface="Lucida Handwriting"/>
              </a:rPr>
              <a:t>HERZLICH</a:t>
            </a:r>
            <a:br/>
            <a:r>
              <a:rPr b="1" lang="de-DE" sz="7300" spc="-1" strike="noStrike" cap="all">
                <a:solidFill>
                  <a:srgbClr val="ac339a"/>
                </a:solidFill>
                <a:latin typeface="Lucida Handwriting"/>
              </a:rPr>
              <a:t>Willkommen IN DER sCHATZKISTE!</a:t>
            </a:r>
            <a:br/>
            <a:endParaRPr b="0" lang="en-US" sz="7300" spc="-1" strike="noStrike">
              <a:solidFill>
                <a:srgbClr val="000000"/>
              </a:solidFill>
              <a:latin typeface="Tw Cen MT"/>
            </a:endParaRPr>
          </a:p>
        </p:txBody>
      </p:sp>
      <p:sp>
        <p:nvSpPr>
          <p:cNvPr id="87" name="TextShape 2"/>
          <p:cNvSpPr txBox="1"/>
          <p:nvPr/>
        </p:nvSpPr>
        <p:spPr>
          <a:xfrm>
            <a:off x="1751040" y="4119120"/>
            <a:ext cx="8689680" cy="1371240"/>
          </a:xfrm>
          <a:prstGeom prst="rect">
            <a:avLst/>
          </a:prstGeom>
          <a:noFill/>
          <a:ln w="0">
            <a:noFill/>
          </a:ln>
        </p:spPr>
        <p:txBody>
          <a:bodyPr>
            <a:normAutofit/>
          </a:bodyPr>
          <a:p>
            <a:pPr algn="ctr">
              <a:lnSpc>
                <a:spcPct val="120000"/>
              </a:lnSpc>
              <a:spcBef>
                <a:spcPts val="1001"/>
              </a:spcBef>
              <a:tabLst>
                <a:tab algn="l" pos="0"/>
              </a:tabLst>
            </a:pPr>
            <a:r>
              <a:rPr b="1" lang="de-DE" sz="3600" spc="-1" strike="noStrike" cap="all">
                <a:solidFill>
                  <a:srgbClr val="e34b7a"/>
                </a:solidFill>
                <a:latin typeface="Tw Cen MT"/>
              </a:rPr>
              <a:t>INFO-ELTERNABEND</a:t>
            </a:r>
            <a:br/>
            <a:r>
              <a:rPr b="1" lang="de-DE" sz="3600" spc="-1" strike="noStrike" cap="all">
                <a:solidFill>
                  <a:srgbClr val="831436"/>
                </a:solidFill>
                <a:latin typeface="Tw Cen MT"/>
              </a:rPr>
              <a:t>Dienstag, 22.04.2025</a:t>
            </a:r>
            <a:endParaRPr b="0" lang="de-DE"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6" name="Grafik 2" descr=""/>
          <p:cNvPicPr/>
          <p:nvPr/>
        </p:nvPicPr>
        <p:blipFill>
          <a:blip r:embed="rId1"/>
          <a:stretch/>
        </p:blipFill>
        <p:spPr>
          <a:xfrm>
            <a:off x="1243080" y="652320"/>
            <a:ext cx="9705600" cy="555264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7" name="Grafik 2" descr=""/>
          <p:cNvPicPr/>
          <p:nvPr/>
        </p:nvPicPr>
        <p:blipFill>
          <a:blip r:embed="rId1"/>
          <a:stretch/>
        </p:blipFill>
        <p:spPr>
          <a:xfrm>
            <a:off x="2761200" y="0"/>
            <a:ext cx="6149520" cy="685764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CustomShape 1"/>
          <p:cNvSpPr/>
          <p:nvPr/>
        </p:nvSpPr>
        <p:spPr>
          <a:xfrm>
            <a:off x="3048120" y="197280"/>
            <a:ext cx="6095520" cy="699840"/>
          </a:xfrm>
          <a:prstGeom prst="rect">
            <a:avLst/>
          </a:prstGeom>
          <a:noFill/>
          <a:ln w="0">
            <a:noFill/>
          </a:ln>
        </p:spPr>
        <p:style>
          <a:lnRef idx="2"/>
          <a:fillRef idx="0"/>
          <a:effectRef idx="0"/>
          <a:fontRef idx="minor"/>
        </p:style>
        <p:txBody>
          <a:bodyPr lIns="90000" rIns="90000" tIns="45000" bIns="45000">
            <a:spAutoFit/>
          </a:bodyPr>
          <a:p>
            <a:pPr>
              <a:lnSpc>
                <a:spcPct val="100000"/>
              </a:lnSpc>
            </a:pPr>
            <a:r>
              <a:rPr b="1" lang="de-DE" sz="4000" spc="-1" strike="noStrike" u="sng">
                <a:solidFill>
                  <a:srgbClr val="ac339a"/>
                </a:solidFill>
                <a:uFillTx/>
                <a:latin typeface="Calibri"/>
              </a:rPr>
              <a:t>Pädagogischer Mittagstisch</a:t>
            </a:r>
            <a:endParaRPr b="0" lang="de-DE" sz="4000" spc="-1" strike="noStrike">
              <a:latin typeface="Arial"/>
            </a:endParaRPr>
          </a:p>
        </p:txBody>
      </p:sp>
      <p:graphicFrame>
        <p:nvGraphicFramePr>
          <p:cNvPr id="8" name="Diagram8"/>
          <p:cNvGraphicFramePr/>
          <p:nvPr>
            <p:extLst>
              <p:ext uri="{D42A27DB-BD31-4B8C-83A1-F6EECF244321}">
                <p14:modId xmlns:p14="http://schemas.microsoft.com/office/powerpoint/2010/main" val="4112630368"/>
              </p:ext>
            </p:extLst>
          </p:nvPr>
        </p:nvGraphicFramePr>
        <p:xfrm>
          <a:off x="2063520" y="1195200"/>
          <a:ext cx="8064360" cy="2880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09" name="CustomShape 2"/>
          <p:cNvSpPr/>
          <p:nvPr/>
        </p:nvSpPr>
        <p:spPr>
          <a:xfrm>
            <a:off x="-2114280" y="4477320"/>
            <a:ext cx="10076040" cy="456120"/>
          </a:xfrm>
          <a:prstGeom prst="rect">
            <a:avLst/>
          </a:prstGeom>
          <a:noFill/>
          <a:ln w="0">
            <a:noFill/>
          </a:ln>
          <a:effectLst>
            <a:outerShdw blurRad="50800" dir="5400000" dist="25560" rotWithShape="0">
              <a:srgbClr val="000000">
                <a:alpha val="28000"/>
              </a:srgbClr>
            </a:outerShdw>
          </a:effectLst>
          <a:scene3d>
            <a:camera prst="orthographicFront">
              <a:rot lat="0" lon="0" rev="0"/>
            </a:camera>
            <a:lightRig dir="t" rig="contrasting">
              <a:rot lat="0" lon="0" rev="1200000"/>
            </a:lightRig>
          </a:scene3d>
          <a:sp3d contourW="19050" prstMaterial="metal">
            <a:bevelT w="88900" h="203200"/>
            <a:bevelB w="165100" h="254000"/>
          </a:sp3d>
        </p:spPr>
        <p:style>
          <a:lnRef idx="0"/>
          <a:fillRef idx="0"/>
          <a:effectRef idx="2"/>
          <a:fontRef idx="minor"/>
        </p:style>
        <p:txBody>
          <a:bodyPr lIns="90000" rIns="90000" tIns="45000" bIns="45000">
            <a:spAutoFit/>
            <a:scene3d>
              <a:camera prst="orthographicFront">
                <a:rot lat="0" lon="0" rev="0"/>
              </a:camera>
              <a:lightRig dir="t" rig="contrasting">
                <a:rot lat="0" lon="0" rev="1200000"/>
              </a:lightRig>
            </a:scene3d>
            <a:sp3d contourW="19050" prstMaterial="metal">
              <a:bevelT w="88900" h="203200"/>
              <a:bevelB w="165100" h="254000"/>
            </a:sp3d>
          </a:bodyPr>
          <a:p>
            <a:pPr algn="ctr">
              <a:lnSpc>
                <a:spcPct val="100000"/>
              </a:lnSpc>
            </a:pPr>
            <a:r>
              <a:rPr b="0" lang="de-DE" sz="2400" spc="-1" strike="noStrike">
                <a:solidFill>
                  <a:srgbClr val="ac339a"/>
                </a:solidFill>
                <a:latin typeface="Tw Cen MT"/>
              </a:rPr>
              <a:t>Die Bestellung erfolgt über die App !</a:t>
            </a:r>
            <a:endParaRPr b="0" lang="de-DE" sz="2400" spc="-1" strike="noStrike">
              <a:latin typeface="Arial"/>
            </a:endParaRPr>
          </a:p>
        </p:txBody>
      </p:sp>
      <p:graphicFrame>
        <p:nvGraphicFramePr>
          <p:cNvPr id="9" name="Diagram9"/>
          <p:cNvGraphicFramePr/>
          <p:nvPr>
            <p:extLst>
              <p:ext uri="{D42A27DB-BD31-4B8C-83A1-F6EECF244321}">
                <p14:modId xmlns:p14="http://schemas.microsoft.com/office/powerpoint/2010/main" val="2696826020"/>
              </p:ext>
            </p:extLst>
          </p:nvPr>
        </p:nvGraphicFramePr>
        <p:xfrm>
          <a:off x="8148240" y="4146120"/>
          <a:ext cx="3960000" cy="23486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0" name="CustomShape 3"/>
          <p:cNvSpPr/>
          <p:nvPr/>
        </p:nvSpPr>
        <p:spPr>
          <a:xfrm>
            <a:off x="5671440" y="5478480"/>
            <a:ext cx="7478280" cy="364680"/>
          </a:xfrm>
          <a:prstGeom prst="rect">
            <a:avLst/>
          </a:prstGeom>
          <a:noFill/>
          <a:ln w="0">
            <a:noFill/>
          </a:ln>
          <a:effectLst>
            <a:outerShdw blurRad="50800" dir="5400000" dist="25560" rotWithShape="0">
              <a:srgbClr val="000000">
                <a:alpha val="28000"/>
              </a:srgbClr>
            </a:outerShdw>
          </a:effectLst>
          <a:scene3d>
            <a:camera prst="orthographicFront">
              <a:rot lat="0" lon="0" rev="0"/>
            </a:camera>
            <a:lightRig dir="t" rig="contrasting">
              <a:rot lat="0" lon="0" rev="1200000"/>
            </a:lightRig>
          </a:scene3d>
          <a:sp3d contourW="19050" prstMaterial="metal">
            <a:bevelT w="88900" h="203200"/>
            <a:bevelB w="165100" h="254000"/>
          </a:sp3d>
        </p:spPr>
        <p:style>
          <a:lnRef idx="0"/>
          <a:fillRef idx="0"/>
          <a:effectRef idx="2"/>
          <a:fontRef idx="minor"/>
        </p:style>
        <p:txBody>
          <a:bodyPr lIns="90000" rIns="90000" tIns="45000" bIns="45000">
            <a:spAutoFit/>
            <a:scene3d>
              <a:camera prst="orthographicFront">
                <a:rot lat="0" lon="0" rev="0"/>
              </a:camera>
              <a:lightRig dir="t" rig="contrasting">
                <a:rot lat="0" lon="0" rev="1200000"/>
              </a:lightRig>
            </a:scene3d>
            <a:sp3d contourW="19050" prstMaterial="metal">
              <a:bevelT w="88900" h="203200"/>
              <a:bevelB w="165100" h="254000"/>
            </a:sp3d>
          </a:bodyPr>
          <a:p>
            <a:pPr>
              <a:lnSpc>
                <a:spcPct val="100000"/>
              </a:lnSpc>
            </a:pPr>
            <a:r>
              <a:rPr b="1" lang="de-DE" sz="1800" spc="-1" strike="noStrike">
                <a:solidFill>
                  <a:srgbClr val="ac339a"/>
                </a:solidFill>
                <a:latin typeface="Calibri"/>
              </a:rPr>
              <a:t>Ausstattung  der Mensa</a:t>
            </a:r>
            <a:endParaRPr b="0" lang="de-DE"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CustomShape 1"/>
          <p:cNvSpPr/>
          <p:nvPr/>
        </p:nvSpPr>
        <p:spPr>
          <a:xfrm>
            <a:off x="1846800" y="167400"/>
            <a:ext cx="10129680" cy="6390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de-DE" sz="3600" spc="-1" strike="noStrike" u="sng">
                <a:solidFill>
                  <a:srgbClr val="ac339a"/>
                </a:solidFill>
                <a:uFillTx/>
                <a:latin typeface="Calibri"/>
              </a:rPr>
              <a:t>Pädagogischer Mittagstisch – Essenbestellung</a:t>
            </a:r>
            <a:endParaRPr b="0" lang="de-DE" sz="3600" spc="-1" strike="noStrike">
              <a:latin typeface="Arial"/>
            </a:endParaRPr>
          </a:p>
        </p:txBody>
      </p:sp>
      <p:sp>
        <p:nvSpPr>
          <p:cNvPr id="112" name="CustomShape 2"/>
          <p:cNvSpPr/>
          <p:nvPr/>
        </p:nvSpPr>
        <p:spPr>
          <a:xfrm>
            <a:off x="1846800" y="1309320"/>
            <a:ext cx="8668440" cy="5090760"/>
          </a:xfrm>
          <a:prstGeom prst="rect">
            <a:avLst/>
          </a:prstGeom>
          <a:noFill/>
          <a:ln w="0">
            <a:noFill/>
          </a:ln>
        </p:spPr>
        <p:style>
          <a:lnRef idx="0"/>
          <a:fillRef idx="0"/>
          <a:effectRef idx="0"/>
          <a:fontRef idx="minor"/>
        </p:style>
        <p:txBody>
          <a:bodyPr lIns="90000" rIns="90000" tIns="45000" bIns="45000">
            <a:spAutoFit/>
          </a:bodyPr>
          <a:p>
            <a:pPr algn="just">
              <a:lnSpc>
                <a:spcPct val="107000"/>
              </a:lnSpc>
              <a:spcAft>
                <a:spcPts val="799"/>
              </a:spcAft>
            </a:pPr>
            <a:r>
              <a:rPr b="0" lang="de-DE" sz="2400" spc="-1" strike="noStrike">
                <a:solidFill>
                  <a:srgbClr val="812673"/>
                </a:solidFill>
                <a:latin typeface="Calibri"/>
                <a:ea typeface="Calibri"/>
              </a:rPr>
              <a:t>Ab dem neuen Schuljahr werden wir unsere Essensbestellung auf ein digitales Bestell- und Bezahlsystem umstellen.</a:t>
            </a:r>
            <a:endParaRPr b="0" lang="de-DE" sz="2400" spc="-1" strike="noStrike">
              <a:latin typeface="Arial"/>
            </a:endParaRPr>
          </a:p>
          <a:p>
            <a:pPr algn="just">
              <a:lnSpc>
                <a:spcPct val="107000"/>
              </a:lnSpc>
              <a:spcAft>
                <a:spcPts val="799"/>
              </a:spcAft>
            </a:pPr>
            <a:r>
              <a:rPr b="0" lang="de-DE" sz="2400" spc="-1" strike="noStrike">
                <a:solidFill>
                  <a:srgbClr val="812673"/>
                </a:solidFill>
                <a:latin typeface="Calibri"/>
                <a:ea typeface="Calibri"/>
              </a:rPr>
              <a:t>Hilfreich ist auch, dass Sie nur einmal eine Überweisung an die Firma Sander vornehmen müssen und dann auf ein Lastschriftverfahren umstellen können, so dass Ihr Guthabenkonto immer ausreichend gedeckt ist. </a:t>
            </a:r>
            <a:endParaRPr b="0" lang="de-DE" sz="2400" spc="-1" strike="noStrike">
              <a:latin typeface="Arial"/>
            </a:endParaRPr>
          </a:p>
          <a:p>
            <a:pPr algn="just">
              <a:lnSpc>
                <a:spcPct val="107000"/>
              </a:lnSpc>
              <a:spcAft>
                <a:spcPts val="799"/>
              </a:spcAft>
            </a:pPr>
            <a:r>
              <a:rPr b="1" lang="de-DE" sz="2400" spc="-1" strike="noStrike" u="sng">
                <a:solidFill>
                  <a:srgbClr val="812673"/>
                </a:solidFill>
                <a:uFillTx/>
                <a:latin typeface="Calibri"/>
                <a:ea typeface="Calibri"/>
              </a:rPr>
              <a:t>Bitte nehmen Sie die Anmeldung in der App bis zum 30.04.2025 vor.</a:t>
            </a:r>
            <a:r>
              <a:rPr b="0" lang="de-DE" sz="2400" spc="-1" strike="noStrike">
                <a:solidFill>
                  <a:srgbClr val="812673"/>
                </a:solidFill>
                <a:latin typeface="Calibri"/>
                <a:ea typeface="Calibri"/>
              </a:rPr>
              <a:t> </a:t>
            </a:r>
            <a:endParaRPr b="0" lang="de-DE" sz="2400" spc="-1" strike="noStrike">
              <a:latin typeface="Arial"/>
            </a:endParaRPr>
          </a:p>
          <a:p>
            <a:pPr algn="just">
              <a:lnSpc>
                <a:spcPct val="107000"/>
              </a:lnSpc>
              <a:spcAft>
                <a:spcPts val="799"/>
              </a:spcAft>
            </a:pPr>
            <a:r>
              <a:rPr b="0" lang="de-DE" sz="2400" spc="-1" strike="noStrike">
                <a:solidFill>
                  <a:srgbClr val="812673"/>
                </a:solidFill>
                <a:latin typeface="Calibri"/>
                <a:ea typeface="Calibri"/>
              </a:rPr>
              <a:t>Die Firma Sander wird uns dann eine Bestätigung Ihrer Registrierung übermitteln. Diese ist Bestandteil der vollständigen Anmeldung! Die Teilnahme am Mittagessen ist für alle Kinder der Betreuung Schatzkiste verpflichtend.</a:t>
            </a:r>
            <a:endParaRPr b="0" lang="de-DE" sz="24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CustomShape 1"/>
          <p:cNvSpPr/>
          <p:nvPr/>
        </p:nvSpPr>
        <p:spPr>
          <a:xfrm>
            <a:off x="2599920" y="176400"/>
            <a:ext cx="7296840" cy="6998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de-DE" sz="4000" spc="-1" strike="noStrike" u="sng">
                <a:solidFill>
                  <a:srgbClr val="ac339a"/>
                </a:solidFill>
                <a:uFillTx/>
                <a:latin typeface="Calibri"/>
              </a:rPr>
              <a:t>Zusammenarbeit mit den Eltern</a:t>
            </a:r>
            <a:endParaRPr b="0" lang="de-DE" sz="4000" spc="-1" strike="noStrike">
              <a:latin typeface="Arial"/>
            </a:endParaRPr>
          </a:p>
        </p:txBody>
      </p:sp>
      <p:graphicFrame>
        <p:nvGraphicFramePr>
          <p:cNvPr id="10" name="Diagram10"/>
          <p:cNvGraphicFramePr/>
          <p:nvPr>
            <p:extLst>
              <p:ext uri="{D42A27DB-BD31-4B8C-83A1-F6EECF244321}">
                <p14:modId xmlns:p14="http://schemas.microsoft.com/office/powerpoint/2010/main" val="3141325218"/>
              </p:ext>
            </p:extLst>
          </p:nvPr>
        </p:nvGraphicFramePr>
        <p:xfrm>
          <a:off x="2152800" y="1476000"/>
          <a:ext cx="7886520" cy="43509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CustomShape 1"/>
          <p:cNvSpPr/>
          <p:nvPr/>
        </p:nvSpPr>
        <p:spPr>
          <a:xfrm>
            <a:off x="4285080" y="251280"/>
            <a:ext cx="6095520" cy="699840"/>
          </a:xfrm>
          <a:prstGeom prst="rect">
            <a:avLst/>
          </a:prstGeom>
          <a:noFill/>
          <a:ln w="0">
            <a:noFill/>
          </a:ln>
          <a:effectLst>
            <a:outerShdw blurRad="50800" dir="5400000" dist="25560" rotWithShape="0">
              <a:srgbClr val="000000">
                <a:alpha val="28000"/>
              </a:srgbClr>
            </a:outerShdw>
          </a:effectLst>
          <a:scene3d>
            <a:camera prst="orthographicFront">
              <a:rot lat="0" lon="0" rev="0"/>
            </a:camera>
            <a:lightRig dir="t" rig="contrasting">
              <a:rot lat="0" lon="0" rev="1200000"/>
            </a:lightRig>
          </a:scene3d>
          <a:sp3d contourW="19050" prstMaterial="metal">
            <a:bevelT w="88900" h="203200"/>
            <a:bevelB w="165100" h="254000"/>
          </a:sp3d>
        </p:spPr>
        <p:style>
          <a:lnRef idx="0"/>
          <a:fillRef idx="0"/>
          <a:effectRef idx="2"/>
          <a:fontRef idx="minor"/>
        </p:style>
        <p:txBody>
          <a:bodyPr lIns="90000" rIns="90000" tIns="45000" bIns="45000">
            <a:spAutoFit/>
            <a:scene3d>
              <a:camera prst="orthographicFront">
                <a:rot lat="0" lon="0" rev="0"/>
              </a:camera>
              <a:lightRig dir="t" rig="contrasting">
                <a:rot lat="0" lon="0" rev="1200000"/>
              </a:lightRig>
            </a:scene3d>
            <a:sp3d contourW="19050" prstMaterial="metal">
              <a:bevelT w="88900" h="203200"/>
              <a:bevelB w="165100" h="254000"/>
            </a:sp3d>
          </a:bodyPr>
          <a:p>
            <a:pPr>
              <a:lnSpc>
                <a:spcPct val="100000"/>
              </a:lnSpc>
            </a:pPr>
            <a:r>
              <a:rPr b="1" lang="de-DE" sz="4000" spc="-1" strike="noStrike" u="sng">
                <a:solidFill>
                  <a:srgbClr val="ac339a"/>
                </a:solidFill>
                <a:uFillTx/>
                <a:latin typeface="Calibri"/>
              </a:rPr>
              <a:t>Erreichbarkeiten</a:t>
            </a:r>
            <a:endParaRPr b="0" lang="de-DE" sz="4000" spc="-1" strike="noStrike">
              <a:latin typeface="Arial"/>
            </a:endParaRPr>
          </a:p>
        </p:txBody>
      </p:sp>
      <p:sp>
        <p:nvSpPr>
          <p:cNvPr id="115" name="CustomShape 2"/>
          <p:cNvSpPr/>
          <p:nvPr/>
        </p:nvSpPr>
        <p:spPr>
          <a:xfrm>
            <a:off x="3048120" y="1057320"/>
            <a:ext cx="6095520" cy="55767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de-DE" sz="1800" spc="-1" strike="noStrike">
                <a:solidFill>
                  <a:srgbClr val="000000"/>
                </a:solidFill>
                <a:latin typeface="Tw Cen MT"/>
              </a:rPr>
              <a:t> </a:t>
            </a:r>
            <a:r>
              <a:rPr b="1" lang="de-DE" sz="2400" spc="-1" strike="noStrike">
                <a:solidFill>
                  <a:srgbClr val="7030a0"/>
                </a:solidFill>
                <a:latin typeface="Tw Cen MT"/>
              </a:rPr>
              <a:t>Schulkindbetreuung Schatzkiste</a:t>
            </a:r>
            <a:endParaRPr b="0" lang="de-DE" sz="2400" spc="-1" strike="noStrike">
              <a:latin typeface="Arial"/>
            </a:endParaRPr>
          </a:p>
          <a:p>
            <a:pPr lvl="1" marL="800280" indent="-342720">
              <a:lnSpc>
                <a:spcPct val="100000"/>
              </a:lnSpc>
              <a:buClr>
                <a:srgbClr val="7030a0"/>
              </a:buClr>
              <a:buFont typeface="Arial"/>
              <a:buChar char="•"/>
            </a:pPr>
            <a:r>
              <a:rPr b="0" lang="de-DE" sz="2400" spc="-1" strike="noStrike">
                <a:solidFill>
                  <a:srgbClr val="7030a0"/>
                </a:solidFill>
                <a:latin typeface="Tw Cen MT"/>
              </a:rPr>
              <a:t>Tel. Nr. 06258/9929070 </a:t>
            </a:r>
            <a:endParaRPr b="0" lang="de-DE" sz="2400" spc="-1" strike="noStrike">
              <a:latin typeface="Arial"/>
            </a:endParaRPr>
          </a:p>
          <a:p>
            <a:pPr marL="457200">
              <a:lnSpc>
                <a:spcPct val="100000"/>
              </a:lnSpc>
            </a:pPr>
            <a:r>
              <a:rPr b="0" lang="de-DE" sz="2400" spc="-1" strike="noStrike">
                <a:solidFill>
                  <a:srgbClr val="7030a0"/>
                </a:solidFill>
                <a:latin typeface="Tw Cen MT"/>
              </a:rPr>
              <a:t>    </a:t>
            </a:r>
            <a:r>
              <a:rPr b="0" lang="de-DE" sz="2400" spc="-1" strike="noStrike">
                <a:solidFill>
                  <a:srgbClr val="7030a0"/>
                </a:solidFill>
                <a:latin typeface="Tw Cen MT"/>
              </a:rPr>
              <a:t>täglich: 8:30 Uhr – 11:30 Uhr</a:t>
            </a:r>
            <a:endParaRPr b="0" lang="de-DE" sz="2400" spc="-1" strike="noStrike">
              <a:latin typeface="Arial"/>
            </a:endParaRPr>
          </a:p>
          <a:p>
            <a:pPr marL="457200">
              <a:lnSpc>
                <a:spcPct val="100000"/>
              </a:lnSpc>
            </a:pPr>
            <a:endParaRPr b="0" lang="de-DE" sz="2400" spc="-1" strike="noStrike">
              <a:latin typeface="Arial"/>
            </a:endParaRPr>
          </a:p>
          <a:p>
            <a:pPr lvl="1" marL="800280" indent="-342720">
              <a:lnSpc>
                <a:spcPct val="100000"/>
              </a:lnSpc>
              <a:buClr>
                <a:srgbClr val="7030a0"/>
              </a:buClr>
              <a:buFont typeface="Arial"/>
              <a:buChar char="•"/>
            </a:pPr>
            <a:r>
              <a:rPr b="0" lang="de-DE" sz="2400" spc="-1" strike="noStrike">
                <a:solidFill>
                  <a:srgbClr val="7030a0"/>
                </a:solidFill>
                <a:latin typeface="Tw Cen MT"/>
              </a:rPr>
              <a:t>Schoolfox App</a:t>
            </a:r>
            <a:endParaRPr b="0" lang="de-DE" sz="2400" spc="-1" strike="noStrike">
              <a:latin typeface="Arial"/>
            </a:endParaRPr>
          </a:p>
          <a:p>
            <a:pPr>
              <a:lnSpc>
                <a:spcPct val="100000"/>
              </a:lnSpc>
            </a:pPr>
            <a:endParaRPr b="0" lang="de-DE" sz="2400" spc="-1" strike="noStrike">
              <a:latin typeface="Arial"/>
            </a:endParaRPr>
          </a:p>
          <a:p>
            <a:pPr lvl="1" marL="800280" indent="-342720">
              <a:lnSpc>
                <a:spcPct val="100000"/>
              </a:lnSpc>
              <a:buClr>
                <a:srgbClr val="7030a0"/>
              </a:buClr>
              <a:buFont typeface="Arial"/>
              <a:buChar char="•"/>
            </a:pPr>
            <a:r>
              <a:rPr b="0" lang="de-DE" sz="2400" spc="-1" strike="noStrike">
                <a:solidFill>
                  <a:srgbClr val="7030a0"/>
                </a:solidFill>
                <a:latin typeface="Tw Cen MT"/>
              </a:rPr>
              <a:t>E-Mail: </a:t>
            </a:r>
            <a:r>
              <a:rPr b="0" lang="de-DE" sz="2400" spc="-1" strike="noStrike" u="sng">
                <a:solidFill>
                  <a:srgbClr val="a21842"/>
                </a:solidFill>
                <a:uFillTx/>
                <a:latin typeface="Tw Cen MT"/>
                <a:hlinkClick r:id="rId1"/>
              </a:rPr>
              <a:t>ganztag@nsb.itis-gg.de</a:t>
            </a:r>
            <a:endParaRPr b="0" lang="de-DE" sz="2400" spc="-1" strike="noStrike">
              <a:latin typeface="Arial"/>
            </a:endParaRPr>
          </a:p>
          <a:p>
            <a:pPr marL="457200">
              <a:lnSpc>
                <a:spcPct val="100000"/>
              </a:lnSpc>
            </a:pPr>
            <a:endParaRPr b="0" lang="de-DE" sz="2400" spc="-1" strike="noStrike">
              <a:latin typeface="Arial"/>
            </a:endParaRPr>
          </a:p>
          <a:p>
            <a:pPr>
              <a:lnSpc>
                <a:spcPct val="100000"/>
              </a:lnSpc>
            </a:pPr>
            <a:r>
              <a:rPr b="1" lang="de-DE" sz="2400" spc="-1" strike="noStrike">
                <a:solidFill>
                  <a:srgbClr val="8c2390"/>
                </a:solidFill>
                <a:latin typeface="Tw Cen MT"/>
              </a:rPr>
              <a:t>Sekretariat der Nibelungenschule</a:t>
            </a:r>
            <a:endParaRPr b="0" lang="de-DE" sz="2400" spc="-1" strike="noStrike">
              <a:latin typeface="Arial"/>
            </a:endParaRPr>
          </a:p>
          <a:p>
            <a:pPr>
              <a:lnSpc>
                <a:spcPct val="100000"/>
              </a:lnSpc>
            </a:pPr>
            <a:r>
              <a:rPr b="1" lang="de-DE" sz="2400" spc="-1" strike="noStrike">
                <a:solidFill>
                  <a:srgbClr val="8c2390"/>
                </a:solidFill>
                <a:latin typeface="Tw Cen MT"/>
              </a:rPr>
              <a:t>           </a:t>
            </a:r>
            <a:r>
              <a:rPr b="0" lang="de-DE" sz="2400" spc="-1" strike="noStrike">
                <a:solidFill>
                  <a:srgbClr val="8c2390"/>
                </a:solidFill>
                <a:latin typeface="Tw Cen MT"/>
              </a:rPr>
              <a:t>Frau Vogler </a:t>
            </a:r>
            <a:endParaRPr b="0" lang="de-DE" sz="2400" spc="-1" strike="noStrike">
              <a:latin typeface="Arial"/>
            </a:endParaRPr>
          </a:p>
          <a:p>
            <a:pPr lvl="1" marL="800280" indent="-342720">
              <a:lnSpc>
                <a:spcPct val="100000"/>
              </a:lnSpc>
              <a:buClr>
                <a:srgbClr val="8c2390"/>
              </a:buClr>
              <a:buFont typeface="Arial"/>
              <a:buChar char="•"/>
            </a:pPr>
            <a:r>
              <a:rPr b="0" lang="de-DE" sz="2400" spc="-1" strike="noStrike">
                <a:solidFill>
                  <a:srgbClr val="8c2390"/>
                </a:solidFill>
                <a:latin typeface="Tw Cen MT"/>
              </a:rPr>
              <a:t> </a:t>
            </a:r>
            <a:r>
              <a:rPr b="0" lang="de-DE" sz="2400" spc="-1" strike="noStrike">
                <a:solidFill>
                  <a:srgbClr val="8c2390"/>
                </a:solidFill>
                <a:latin typeface="Tw Cen MT"/>
              </a:rPr>
              <a:t>Tel. 06258/6434</a:t>
            </a:r>
            <a:endParaRPr b="0" lang="de-DE" sz="2400" spc="-1" strike="noStrike">
              <a:latin typeface="Arial"/>
            </a:endParaRPr>
          </a:p>
          <a:p>
            <a:pPr>
              <a:lnSpc>
                <a:spcPct val="100000"/>
              </a:lnSpc>
            </a:pPr>
            <a:endParaRPr b="0" lang="de-DE" sz="2400" spc="-1" strike="noStrike">
              <a:latin typeface="Arial"/>
            </a:endParaRPr>
          </a:p>
          <a:p>
            <a:pPr>
              <a:lnSpc>
                <a:spcPct val="100000"/>
              </a:lnSpc>
            </a:pPr>
            <a:r>
              <a:rPr b="1" lang="de-DE" sz="2400" spc="-1" strike="noStrike">
                <a:solidFill>
                  <a:srgbClr val="8c2390"/>
                </a:solidFill>
                <a:latin typeface="Tw Cen MT"/>
              </a:rPr>
              <a:t>Pädagogische Leitung</a:t>
            </a:r>
            <a:endParaRPr b="0" lang="de-DE" sz="2400" spc="-1" strike="noStrike">
              <a:latin typeface="Arial"/>
            </a:endParaRPr>
          </a:p>
          <a:p>
            <a:pPr>
              <a:lnSpc>
                <a:spcPct val="100000"/>
              </a:lnSpc>
            </a:pPr>
            <a:r>
              <a:rPr b="1" lang="de-DE" sz="2400" spc="-1" strike="noStrike">
                <a:solidFill>
                  <a:srgbClr val="8c2390"/>
                </a:solidFill>
                <a:latin typeface="Tw Cen MT"/>
              </a:rPr>
              <a:t>           </a:t>
            </a:r>
            <a:r>
              <a:rPr b="0" lang="de-DE" sz="2400" spc="-1" strike="noStrike">
                <a:solidFill>
                  <a:srgbClr val="8c2390"/>
                </a:solidFill>
                <a:latin typeface="Tw Cen MT"/>
              </a:rPr>
              <a:t>Katarina Ranisch </a:t>
            </a:r>
            <a:endParaRPr b="0" lang="de-DE" sz="2400" spc="-1" strike="noStrike">
              <a:latin typeface="Arial"/>
            </a:endParaRPr>
          </a:p>
          <a:p>
            <a:pPr marL="457200">
              <a:lnSpc>
                <a:spcPct val="100000"/>
              </a:lnSpc>
            </a:pPr>
            <a:r>
              <a:rPr b="0" lang="de-DE" sz="2400" spc="-1" strike="noStrike">
                <a:solidFill>
                  <a:srgbClr val="8c2390"/>
                </a:solidFill>
                <a:latin typeface="Tw Cen MT"/>
              </a:rPr>
              <a:t>     </a:t>
            </a:r>
            <a:r>
              <a:rPr b="0" lang="de-DE" sz="2400" spc="-1" strike="noStrike">
                <a:solidFill>
                  <a:srgbClr val="8c2390"/>
                </a:solidFill>
                <a:latin typeface="Tw Cen MT"/>
              </a:rPr>
              <a:t>E-Mail:  </a:t>
            </a:r>
            <a:r>
              <a:rPr b="0" lang="de-DE" sz="2400" spc="-1" strike="noStrike" u="sng">
                <a:solidFill>
                  <a:srgbClr val="8c2390"/>
                </a:solidFill>
                <a:uFillTx/>
                <a:latin typeface="Tw Cen MT"/>
              </a:rPr>
              <a:t>Katarina.Ranisch@itis-gg.de</a:t>
            </a:r>
            <a:endParaRPr b="0" lang="de-DE" sz="24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CustomShape 1"/>
          <p:cNvSpPr/>
          <p:nvPr/>
        </p:nvSpPr>
        <p:spPr>
          <a:xfrm>
            <a:off x="5710680" y="2295720"/>
            <a:ext cx="6095520" cy="35024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de-DE" sz="3200" spc="-1" strike="noStrike">
                <a:solidFill>
                  <a:srgbClr val="0070c0"/>
                </a:solidFill>
                <a:latin typeface="Calibri"/>
              </a:rPr>
              <a:t> </a:t>
            </a:r>
            <a:r>
              <a:rPr b="1" lang="de-DE" sz="3200" spc="-1" strike="noStrike">
                <a:solidFill>
                  <a:srgbClr val="ac339a"/>
                </a:solidFill>
                <a:latin typeface="Calibri"/>
              </a:rPr>
              <a:t>„</a:t>
            </a:r>
            <a:r>
              <a:rPr b="1" lang="de-DE" sz="3200" spc="-1" strike="noStrike">
                <a:solidFill>
                  <a:srgbClr val="ac339a"/>
                </a:solidFill>
                <a:latin typeface="Calibri"/>
              </a:rPr>
              <a:t>Kinder sind wie Schmetterlinge im Wind, manche fliegen höher als andere, aber alle fliegen so gut sie können. Vergleiche sie nicht untereinander, denn jedes Kind ist einzigartig, wundervoll und etwas ganz Besonderes!“</a:t>
            </a:r>
            <a:endParaRPr b="0" lang="de-DE" sz="3200" spc="-1" strike="noStrike">
              <a:latin typeface="Arial"/>
            </a:endParaRPr>
          </a:p>
        </p:txBody>
      </p:sp>
      <p:pic>
        <p:nvPicPr>
          <p:cNvPr id="117" name="Grafik 5" descr=""/>
          <p:cNvPicPr/>
          <p:nvPr/>
        </p:nvPicPr>
        <p:blipFill>
          <a:blip r:embed="rId1"/>
          <a:stretch/>
        </p:blipFill>
        <p:spPr>
          <a:xfrm>
            <a:off x="232920" y="2371680"/>
            <a:ext cx="5190840" cy="3463200"/>
          </a:xfrm>
          <a:prstGeom prst="rect">
            <a:avLst/>
          </a:prstGeom>
          <a:ln w="0">
            <a:noFill/>
          </a:ln>
        </p:spPr>
      </p:pic>
      <p:sp>
        <p:nvSpPr>
          <p:cNvPr id="118" name="CustomShape 2"/>
          <p:cNvSpPr/>
          <p:nvPr/>
        </p:nvSpPr>
        <p:spPr>
          <a:xfrm>
            <a:off x="1537560" y="601200"/>
            <a:ext cx="9116640" cy="69984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de-DE" sz="4000" spc="-1" strike="noStrike">
                <a:solidFill>
                  <a:srgbClr val="812673"/>
                </a:solidFill>
                <a:latin typeface="Tw Cen MT"/>
              </a:rPr>
              <a:t>VIELEN DANK FÜR IHRE AUFMERKSAMKEIT!</a:t>
            </a:r>
            <a:endParaRPr b="0" lang="de-DE" sz="4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CustomShape 1"/>
          <p:cNvSpPr/>
          <p:nvPr/>
        </p:nvSpPr>
        <p:spPr>
          <a:xfrm>
            <a:off x="2859840" y="132120"/>
            <a:ext cx="6463080" cy="6390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de-DE" sz="3600" spc="-1" strike="noStrike" u="sng">
                <a:solidFill>
                  <a:srgbClr val="ac339a"/>
                </a:solidFill>
                <a:uFillTx/>
                <a:latin typeface="Tw Cen MT"/>
              </a:rPr>
              <a:t>Betreuungszeiten</a:t>
            </a:r>
            <a:endParaRPr b="0" lang="de-DE" sz="3600" spc="-1" strike="noStrike">
              <a:latin typeface="Arial"/>
            </a:endParaRPr>
          </a:p>
        </p:txBody>
      </p:sp>
      <p:sp>
        <p:nvSpPr>
          <p:cNvPr id="89" name="CustomShape 2"/>
          <p:cNvSpPr/>
          <p:nvPr/>
        </p:nvSpPr>
        <p:spPr>
          <a:xfrm>
            <a:off x="2106720" y="1263960"/>
            <a:ext cx="7969320" cy="1111320"/>
          </a:xfrm>
          <a:prstGeom prst="roundRect">
            <a:avLst>
              <a:gd name="adj" fmla="val 16667"/>
            </a:avLst>
          </a:prstGeom>
          <a:solidFill>
            <a:schemeClr val="accent5">
              <a:lumMod val="40000"/>
              <a:lumOff val="60000"/>
            </a:schemeClr>
          </a:solidFill>
          <a:ln>
            <a:solidFill>
              <a:srgbClr val="a7375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3200" spc="-1" strike="noStrike">
                <a:solidFill>
                  <a:srgbClr val="165f80"/>
                </a:solidFill>
                <a:latin typeface="Tw Cen MT"/>
              </a:rPr>
              <a:t>Modell A - Mo. - Fr. bis 14:30 Uhr</a:t>
            </a:r>
            <a:endParaRPr b="0" lang="de-DE" sz="3200" spc="-1" strike="noStrike">
              <a:latin typeface="Arial"/>
            </a:endParaRPr>
          </a:p>
        </p:txBody>
      </p:sp>
      <p:sp>
        <p:nvSpPr>
          <p:cNvPr id="90" name="CustomShape 3"/>
          <p:cNvSpPr/>
          <p:nvPr/>
        </p:nvSpPr>
        <p:spPr>
          <a:xfrm>
            <a:off x="2106720" y="2747520"/>
            <a:ext cx="7969320" cy="1111320"/>
          </a:xfrm>
          <a:prstGeom prst="roundRect">
            <a:avLst>
              <a:gd name="adj" fmla="val 16667"/>
            </a:avLst>
          </a:prstGeom>
          <a:solidFill>
            <a:schemeClr val="accent6">
              <a:lumMod val="60000"/>
              <a:lumOff val="40000"/>
            </a:schemeClr>
          </a:solidFill>
          <a:ln>
            <a:solidFill>
              <a:srgbClr val="a7375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3200" spc="-1" strike="noStrike">
                <a:solidFill>
                  <a:srgbClr val="8c2390"/>
                </a:solidFill>
                <a:latin typeface="Tw Cen MT"/>
              </a:rPr>
              <a:t>Modell B - Mo. - Fr. bis 16:00 Uhr</a:t>
            </a:r>
            <a:endParaRPr b="0" lang="de-DE" sz="3200" spc="-1" strike="noStrike">
              <a:latin typeface="Arial"/>
            </a:endParaRPr>
          </a:p>
        </p:txBody>
      </p:sp>
      <p:sp>
        <p:nvSpPr>
          <p:cNvPr id="91" name="CustomShape 4"/>
          <p:cNvSpPr/>
          <p:nvPr/>
        </p:nvSpPr>
        <p:spPr>
          <a:xfrm>
            <a:off x="3531960" y="4184280"/>
            <a:ext cx="5118480" cy="1424880"/>
          </a:xfrm>
          <a:prstGeom prst="roundRect">
            <a:avLst>
              <a:gd name="adj" fmla="val 16667"/>
            </a:avLst>
          </a:prstGeom>
          <a:solidFill>
            <a:schemeClr val="accent3">
              <a:lumMod val="60000"/>
              <a:lumOff val="40000"/>
            </a:schemeClr>
          </a:solidFill>
          <a:ln>
            <a:solidFill>
              <a:srgbClr val="a7375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2400" spc="-1" strike="noStrike">
                <a:solidFill>
                  <a:srgbClr val="1d3e5e"/>
                </a:solidFill>
                <a:latin typeface="Tw Cen MT"/>
              </a:rPr>
              <a:t>Sharingplatz 3 Tage/Woche</a:t>
            </a:r>
            <a:endParaRPr b="0" lang="de-DE" sz="2400" spc="-1" strike="noStrike">
              <a:latin typeface="Arial"/>
            </a:endParaRPr>
          </a:p>
          <a:p>
            <a:pPr algn="ctr">
              <a:lnSpc>
                <a:spcPct val="100000"/>
              </a:lnSpc>
            </a:pPr>
            <a:endParaRPr b="0" lang="de-DE" sz="2400" spc="-1" strike="noStrike">
              <a:latin typeface="Arial"/>
            </a:endParaRPr>
          </a:p>
          <a:p>
            <a:pPr algn="ctr">
              <a:lnSpc>
                <a:spcPct val="100000"/>
              </a:lnSpc>
            </a:pPr>
            <a:r>
              <a:rPr b="0" lang="de-DE" sz="2400" spc="-1" strike="noStrike">
                <a:solidFill>
                  <a:srgbClr val="1d3e5e"/>
                </a:solidFill>
                <a:latin typeface="Tw Cen MT"/>
              </a:rPr>
              <a:t>Sharingplatz 4 Tage/Woche </a:t>
            </a:r>
            <a:endParaRPr b="0" lang="de-DE" sz="2400" spc="-1" strike="noStrike">
              <a:latin typeface="Arial"/>
            </a:endParaRPr>
          </a:p>
        </p:txBody>
      </p:sp>
      <p:sp>
        <p:nvSpPr>
          <p:cNvPr id="92" name="CustomShape 5"/>
          <p:cNvSpPr/>
          <p:nvPr/>
        </p:nvSpPr>
        <p:spPr>
          <a:xfrm>
            <a:off x="3231720" y="5737320"/>
            <a:ext cx="6095520" cy="9133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de-DE" sz="1800" spc="-1" strike="noStrike">
                <a:solidFill>
                  <a:srgbClr val="0f3f56"/>
                </a:solidFill>
                <a:latin typeface="Tw Cen MT"/>
              </a:rPr>
              <a:t>Die Auswahl der Tage ist verbindlich und kann nur in der ersten Woche nach Ausgabe des neuen Stundenplanes geändert werden.</a:t>
            </a:r>
            <a:endParaRPr b="0" lang="de-DE"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CustomShape 1"/>
          <p:cNvSpPr/>
          <p:nvPr/>
        </p:nvSpPr>
        <p:spPr>
          <a:xfrm>
            <a:off x="2828880" y="146520"/>
            <a:ext cx="7153560" cy="6390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de-DE" sz="3600" spc="-1" strike="noStrike" u="sng">
                <a:solidFill>
                  <a:srgbClr val="812673"/>
                </a:solidFill>
                <a:uFillTx/>
                <a:latin typeface="Tw Cen MT"/>
              </a:rPr>
              <a:t>Kinderzahlen Schuljahr 25/26</a:t>
            </a:r>
            <a:endParaRPr b="0" lang="de-DE" sz="3600" spc="-1" strike="noStrike">
              <a:latin typeface="Arial"/>
            </a:endParaRPr>
          </a:p>
        </p:txBody>
      </p:sp>
      <p:graphicFrame>
        <p:nvGraphicFramePr>
          <p:cNvPr id="94" name="Table 2"/>
          <p:cNvGraphicFramePr/>
          <p:nvPr/>
        </p:nvGraphicFramePr>
        <p:xfrm>
          <a:off x="914400" y="1267920"/>
          <a:ext cx="3828600" cy="1324440"/>
        </p:xfrm>
        <a:graphic>
          <a:graphicData uri="http://schemas.openxmlformats.org/drawingml/2006/table">
            <a:tbl>
              <a:tblPr/>
              <a:tblGrid>
                <a:gridCol w="3096000"/>
                <a:gridCol w="732600"/>
              </a:tblGrid>
              <a:tr h="662040">
                <a:tc>
                  <a:txBody>
                    <a:bodyPr>
                      <a:noAutofit/>
                    </a:bodyPr>
                    <a:p>
                      <a:pPr>
                        <a:lnSpc>
                          <a:spcPct val="100000"/>
                        </a:lnSpc>
                      </a:pPr>
                      <a:r>
                        <a:rPr b="0" lang="de-DE" sz="1800" spc="-1" strike="noStrike">
                          <a:solidFill>
                            <a:srgbClr val="000000"/>
                          </a:solidFill>
                          <a:latin typeface="Tw Cen MT"/>
                        </a:rPr>
                        <a:t>Modell A</a:t>
                      </a:r>
                      <a:endParaRPr b="0" lang="de-DE"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8ecfe6"/>
                    </a:solidFill>
                  </a:tcPr>
                </a:tc>
                <a:tc>
                  <a:txBody>
                    <a:bodyPr>
                      <a:noAutofit/>
                    </a:bodyPr>
                    <a:p>
                      <a:pPr>
                        <a:lnSpc>
                          <a:spcPct val="100000"/>
                        </a:lnSpc>
                      </a:pPr>
                      <a:r>
                        <a:rPr b="0" lang="de-DE" sz="1800" spc="-1" strike="noStrike">
                          <a:solidFill>
                            <a:srgbClr val="000000"/>
                          </a:solidFill>
                          <a:latin typeface="Tw Cen MT"/>
                        </a:rPr>
                        <a:t>80</a:t>
                      </a:r>
                      <a:endParaRPr b="0" lang="de-DE"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8ecfe6"/>
                    </a:solidFill>
                  </a:tcPr>
                </a:tc>
              </a:tr>
              <a:tr h="662400">
                <a:tc>
                  <a:txBody>
                    <a:bodyPr>
                      <a:noAutofit/>
                    </a:bodyPr>
                    <a:p>
                      <a:pPr>
                        <a:lnSpc>
                          <a:spcPct val="100000"/>
                        </a:lnSpc>
                      </a:pPr>
                      <a:r>
                        <a:rPr b="0" lang="de-DE" sz="1800" spc="-1" strike="noStrike">
                          <a:solidFill>
                            <a:srgbClr val="000000"/>
                          </a:solidFill>
                          <a:latin typeface="Tw Cen MT"/>
                        </a:rPr>
                        <a:t>Modell B</a:t>
                      </a:r>
                      <a:endParaRPr b="0" lang="de-DE"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4cfd6"/>
                    </a:solidFill>
                  </a:tcPr>
                </a:tc>
                <a:tc>
                  <a:txBody>
                    <a:bodyPr>
                      <a:noAutofit/>
                    </a:bodyPr>
                    <a:p>
                      <a:pPr>
                        <a:lnSpc>
                          <a:spcPct val="100000"/>
                        </a:lnSpc>
                      </a:pPr>
                      <a:r>
                        <a:rPr b="0" lang="de-DE" sz="1800" spc="-1" strike="noStrike">
                          <a:solidFill>
                            <a:srgbClr val="000000"/>
                          </a:solidFill>
                          <a:latin typeface="Tw Cen MT"/>
                        </a:rPr>
                        <a:t>30</a:t>
                      </a:r>
                      <a:endParaRPr b="0" lang="de-DE"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4cfd6"/>
                    </a:solidFill>
                  </a:tcPr>
                </a:tc>
              </a:tr>
            </a:tbl>
          </a:graphicData>
        </a:graphic>
      </p:graphicFrame>
      <p:graphicFrame>
        <p:nvGraphicFramePr>
          <p:cNvPr id="95" name="Table 3"/>
          <p:cNvGraphicFramePr/>
          <p:nvPr/>
        </p:nvGraphicFramePr>
        <p:xfrm>
          <a:off x="914400" y="3850200"/>
          <a:ext cx="3828600" cy="2404080"/>
        </p:xfrm>
        <a:graphic>
          <a:graphicData uri="http://schemas.openxmlformats.org/drawingml/2006/table">
            <a:tbl>
              <a:tblPr/>
              <a:tblGrid>
                <a:gridCol w="2801880"/>
                <a:gridCol w="1027080"/>
              </a:tblGrid>
              <a:tr h="600840">
                <a:tc>
                  <a:txBody>
                    <a:bodyPr>
                      <a:noAutofit/>
                    </a:bodyPr>
                    <a:p>
                      <a:pPr>
                        <a:lnSpc>
                          <a:spcPct val="100000"/>
                        </a:lnSpc>
                      </a:pPr>
                      <a:r>
                        <a:rPr b="0" lang="de-DE" sz="1800" spc="-1" strike="noStrike">
                          <a:solidFill>
                            <a:srgbClr val="000000"/>
                          </a:solidFill>
                          <a:latin typeface="Tw Cen MT"/>
                        </a:rPr>
                        <a:t>Jahrgang 1</a:t>
                      </a:r>
                      <a:endParaRPr b="0" lang="de-DE"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87aca"/>
                    </a:solidFill>
                  </a:tcPr>
                </a:tc>
                <a:tc>
                  <a:txBody>
                    <a:bodyPr>
                      <a:noAutofit/>
                    </a:bodyPr>
                    <a:p>
                      <a:pPr>
                        <a:lnSpc>
                          <a:spcPct val="100000"/>
                        </a:lnSpc>
                      </a:pPr>
                      <a:r>
                        <a:rPr b="0" lang="de-DE" sz="1800" spc="-1" strike="noStrike">
                          <a:solidFill>
                            <a:srgbClr val="000000"/>
                          </a:solidFill>
                          <a:latin typeface="Tw Cen MT"/>
                        </a:rPr>
                        <a:t>40</a:t>
                      </a:r>
                      <a:endParaRPr b="0" lang="de-DE"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87aca"/>
                    </a:solidFill>
                  </a:tcPr>
                </a:tc>
              </a:tr>
              <a:tr h="600840">
                <a:tc>
                  <a:txBody>
                    <a:bodyPr>
                      <a:noAutofit/>
                    </a:bodyPr>
                    <a:p>
                      <a:pPr>
                        <a:lnSpc>
                          <a:spcPct val="100000"/>
                        </a:lnSpc>
                      </a:pPr>
                      <a:r>
                        <a:rPr b="0" lang="de-DE" sz="1800" spc="-1" strike="noStrike">
                          <a:solidFill>
                            <a:srgbClr val="000000"/>
                          </a:solidFill>
                          <a:latin typeface="Tw Cen MT"/>
                        </a:rPr>
                        <a:t>Jahrgang 2</a:t>
                      </a:r>
                      <a:endParaRPr b="0" lang="de-DE"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00b0f0"/>
                    </a:solidFill>
                  </a:tcPr>
                </a:tc>
                <a:tc>
                  <a:txBody>
                    <a:bodyPr>
                      <a:noAutofit/>
                    </a:bodyPr>
                    <a:p>
                      <a:pPr>
                        <a:lnSpc>
                          <a:spcPct val="100000"/>
                        </a:lnSpc>
                      </a:pPr>
                      <a:r>
                        <a:rPr b="0" lang="de-DE" sz="1800" spc="-1" strike="noStrike">
                          <a:solidFill>
                            <a:srgbClr val="000000"/>
                          </a:solidFill>
                          <a:latin typeface="Tw Cen MT"/>
                        </a:rPr>
                        <a:t>30</a:t>
                      </a:r>
                      <a:endParaRPr b="0" lang="de-DE"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00b0f0"/>
                    </a:solidFill>
                  </a:tcPr>
                </a:tc>
              </a:tr>
              <a:tr h="600840">
                <a:tc>
                  <a:txBody>
                    <a:bodyPr>
                      <a:noAutofit/>
                    </a:bodyPr>
                    <a:p>
                      <a:pPr>
                        <a:lnSpc>
                          <a:spcPct val="100000"/>
                        </a:lnSpc>
                      </a:pPr>
                      <a:r>
                        <a:rPr b="0" lang="de-DE" sz="1800" spc="-1" strike="noStrike">
                          <a:solidFill>
                            <a:srgbClr val="000000"/>
                          </a:solidFill>
                          <a:latin typeface="Tw Cen MT"/>
                        </a:rPr>
                        <a:t>Jahrgang 3</a:t>
                      </a:r>
                      <a:endParaRPr b="0" lang="de-DE"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95d1ed"/>
                    </a:solidFill>
                  </a:tcPr>
                </a:tc>
                <a:tc>
                  <a:txBody>
                    <a:bodyPr>
                      <a:noAutofit/>
                    </a:bodyPr>
                    <a:p>
                      <a:pPr>
                        <a:lnSpc>
                          <a:spcPct val="100000"/>
                        </a:lnSpc>
                      </a:pPr>
                      <a:r>
                        <a:rPr b="0" lang="de-DE" sz="1800" spc="-1" strike="noStrike">
                          <a:solidFill>
                            <a:srgbClr val="000000"/>
                          </a:solidFill>
                          <a:latin typeface="Tw Cen MT"/>
                        </a:rPr>
                        <a:t>20</a:t>
                      </a:r>
                      <a:endParaRPr b="0" lang="de-DE"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95d1ed"/>
                    </a:solidFill>
                  </a:tcPr>
                </a:tc>
              </a:tr>
              <a:tr h="601560">
                <a:tc>
                  <a:txBody>
                    <a:bodyPr>
                      <a:noAutofit/>
                    </a:bodyPr>
                    <a:p>
                      <a:pPr>
                        <a:lnSpc>
                          <a:spcPct val="100000"/>
                        </a:lnSpc>
                      </a:pPr>
                      <a:r>
                        <a:rPr b="0" lang="de-DE" sz="1800" spc="-1" strike="noStrike">
                          <a:solidFill>
                            <a:srgbClr val="000000"/>
                          </a:solidFill>
                          <a:latin typeface="Tw Cen MT"/>
                        </a:rPr>
                        <a:t>Jahrgang 4</a:t>
                      </a:r>
                      <a:endParaRPr b="0" lang="de-DE"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4cfd6"/>
                    </a:solidFill>
                  </a:tcPr>
                </a:tc>
                <a:tc>
                  <a:txBody>
                    <a:bodyPr>
                      <a:noAutofit/>
                    </a:bodyPr>
                    <a:p>
                      <a:pPr>
                        <a:lnSpc>
                          <a:spcPct val="100000"/>
                        </a:lnSpc>
                      </a:pPr>
                      <a:r>
                        <a:rPr b="0" lang="de-DE" sz="1800" spc="-1" strike="noStrike">
                          <a:solidFill>
                            <a:srgbClr val="000000"/>
                          </a:solidFill>
                          <a:latin typeface="Tw Cen MT"/>
                        </a:rPr>
                        <a:t>20</a:t>
                      </a:r>
                      <a:endParaRPr b="0" lang="de-DE"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4cfd6"/>
                    </a:solidFill>
                  </a:tcPr>
                </a:tc>
              </a:tr>
            </a:tbl>
          </a:graphicData>
        </a:graphic>
      </p:graphicFrame>
      <p:graphicFrame>
        <p:nvGraphicFramePr>
          <p:cNvPr id="96" name="Diagramm 6"/>
          <p:cNvGraphicFramePr/>
          <p:nvPr/>
        </p:nvGraphicFramePr>
        <p:xfrm>
          <a:off x="5685840" y="1245600"/>
          <a:ext cx="4724640" cy="269316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97" name="Diagramm 9"/>
          <p:cNvGraphicFramePr/>
          <p:nvPr/>
        </p:nvGraphicFramePr>
        <p:xfrm>
          <a:off x="5261040" y="4191120"/>
          <a:ext cx="6392880" cy="2520360"/>
        </p:xfrm>
        <a:graphic>
          <a:graphicData uri="http://schemas.openxmlformats.org/drawingml/2006/chart">
            <c:chart xmlns:c="http://schemas.openxmlformats.org/drawingml/2006/chart" xmlns:r="http://schemas.openxmlformats.org/officeDocument/2006/relationships" r:id="rId2"/>
          </a:graphicData>
        </a:graphic>
      </p:graphicFrame>
      <p:sp>
        <p:nvSpPr>
          <p:cNvPr id="98" name="CustomShape 4"/>
          <p:cNvSpPr/>
          <p:nvPr/>
        </p:nvSpPr>
        <p:spPr>
          <a:xfrm>
            <a:off x="10410840" y="1245600"/>
            <a:ext cx="1586520" cy="2183040"/>
          </a:xfrm>
          <a:prstGeom prst="rect">
            <a:avLst/>
          </a:prstGeom>
          <a:solidFill>
            <a:schemeClr val="accent2">
              <a:lumMod val="40000"/>
              <a:lumOff val="60000"/>
            </a:schemeClr>
          </a:solidFill>
          <a:ln>
            <a:solidFill>
              <a:srgbClr val="a7375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2400" spc="-1" strike="noStrike">
                <a:solidFill>
                  <a:srgbClr val="56194d"/>
                </a:solidFill>
                <a:latin typeface="Tw Cen MT"/>
              </a:rPr>
              <a:t>Insgesamt</a:t>
            </a:r>
            <a:endParaRPr b="0" lang="de-DE" sz="2400" spc="-1" strike="noStrike">
              <a:latin typeface="Arial"/>
            </a:endParaRPr>
          </a:p>
          <a:p>
            <a:pPr algn="ctr">
              <a:lnSpc>
                <a:spcPct val="100000"/>
              </a:lnSpc>
            </a:pPr>
            <a:r>
              <a:rPr b="0" lang="de-DE" sz="2400" spc="-1" strike="noStrike">
                <a:solidFill>
                  <a:srgbClr val="56194d"/>
                </a:solidFill>
                <a:latin typeface="Tw Cen MT"/>
              </a:rPr>
              <a:t>130</a:t>
            </a:r>
            <a:endParaRPr b="0" lang="de-DE" sz="2400" spc="-1" strike="noStrike">
              <a:latin typeface="Arial"/>
            </a:endParaRPr>
          </a:p>
          <a:p>
            <a:pPr algn="ctr">
              <a:lnSpc>
                <a:spcPct val="100000"/>
              </a:lnSpc>
            </a:pPr>
            <a:r>
              <a:rPr b="0" lang="de-DE" sz="2400" spc="-1" strike="noStrike">
                <a:solidFill>
                  <a:srgbClr val="56194d"/>
                </a:solidFill>
                <a:latin typeface="Tw Cen MT"/>
              </a:rPr>
              <a:t>Kinder</a:t>
            </a:r>
            <a:endParaRPr b="0" lang="de-DE" sz="24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 name="Diagram1"/>
          <p:cNvGraphicFramePr/>
          <p:nvPr>
            <p:extLst>
              <p:ext uri="{D42A27DB-BD31-4B8C-83A1-F6EECF244321}">
                <p14:modId xmlns:p14="http://schemas.microsoft.com/office/powerpoint/2010/main" val="1286862648"/>
              </p:ext>
            </p:extLst>
          </p:nvPr>
        </p:nvGraphicFramePr>
        <p:xfrm>
          <a:off x="1470960" y="338400"/>
          <a:ext cx="4784760" cy="61804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2" name="Diagram2"/>
          <p:cNvGraphicFramePr/>
          <p:nvPr>
            <p:extLst>
              <p:ext uri="{D42A27DB-BD31-4B8C-83A1-F6EECF244321}">
                <p14:modId xmlns:p14="http://schemas.microsoft.com/office/powerpoint/2010/main" val="3992880182"/>
              </p:ext>
            </p:extLst>
          </p:nvPr>
        </p:nvGraphicFramePr>
        <p:xfrm>
          <a:off x="7083360" y="896040"/>
          <a:ext cx="3886920" cy="5065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9" name="CustomShape 1"/>
          <p:cNvSpPr/>
          <p:nvPr/>
        </p:nvSpPr>
        <p:spPr>
          <a:xfrm>
            <a:off x="4470120" y="186120"/>
            <a:ext cx="6543720" cy="699840"/>
          </a:xfrm>
          <a:prstGeom prst="rect">
            <a:avLst/>
          </a:prstGeom>
          <a:noFill/>
          <a:ln w="0">
            <a:noFill/>
          </a:ln>
          <a:scene3d>
            <a:camera prst="orthographicFront"/>
            <a:lightRig rig="threePt" dir="t"/>
          </a:scene3d>
          <a:sp3d extrusionH="50600" prstMaterial="metal">
            <a:bevelT prst="relaxedInset" w="101600" h="80600"/>
            <a:bevelB prst="relaxedInset" w="80600" h="80600"/>
          </a:sp3d>
        </p:spPr>
        <p:style>
          <a:lnRef idx="0"/>
          <a:fillRef idx="0"/>
          <a:effectRef idx="1"/>
          <a:fontRef idx="minor"/>
        </p:style>
        <p:txBody>
          <a:bodyPr lIns="90000" rIns="90000" tIns="45000" bIns="45000">
            <a:spAutoFit/>
            <a:scene3d>
              <a:camera prst="orthographicFront"/>
              <a:lightRig rig="threePt" dir="t"/>
            </a:scene3d>
            <a:sp3d extrusionH="50600" prstMaterial="metal">
              <a:bevelT prst="relaxedInset" w="101600" h="80600"/>
              <a:bevelB prst="relaxedInset" w="80600" h="80600"/>
            </a:sp3d>
          </a:bodyPr>
          <a:p>
            <a:pPr>
              <a:lnSpc>
                <a:spcPct val="100000"/>
              </a:lnSpc>
            </a:pPr>
            <a:r>
              <a:rPr b="1" lang="de-DE" sz="4000" spc="-1" strike="noStrike" u="sng">
                <a:solidFill>
                  <a:srgbClr val="ac339a"/>
                </a:solidFill>
                <a:uFillTx/>
                <a:latin typeface="Calibri"/>
              </a:rPr>
              <a:t>Räumlichkeiten</a:t>
            </a:r>
            <a:endParaRPr b="0" lang="de-DE" sz="4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CustomShape 1"/>
          <p:cNvSpPr/>
          <p:nvPr/>
        </p:nvSpPr>
        <p:spPr>
          <a:xfrm>
            <a:off x="2071800" y="98640"/>
            <a:ext cx="8229240" cy="719640"/>
          </a:xfrm>
          <a:prstGeom prst="rect">
            <a:avLst/>
          </a:prstGeom>
          <a:noFill/>
          <a:ln w="0">
            <a:noFill/>
          </a:ln>
        </p:spPr>
        <p:style>
          <a:lnRef idx="0"/>
          <a:fillRef idx="0"/>
          <a:effectRef idx="0"/>
          <a:fontRef idx="minor"/>
        </p:style>
        <p:txBody>
          <a:bodyPr anchor="ctr">
            <a:normAutofit/>
          </a:bodyPr>
          <a:p>
            <a:pPr algn="ctr">
              <a:lnSpc>
                <a:spcPct val="100000"/>
              </a:lnSpc>
              <a:tabLst>
                <a:tab algn="l" pos="0"/>
              </a:tabLst>
            </a:pPr>
            <a:r>
              <a:rPr b="1" lang="de-DE" sz="4000" spc="-1" strike="noStrike" u="sng">
                <a:solidFill>
                  <a:srgbClr val="ac339a"/>
                </a:solidFill>
                <a:uFillTx/>
                <a:latin typeface="Calibri"/>
              </a:rPr>
              <a:t>Täglicher Ablauf in der Schatzkiste</a:t>
            </a:r>
            <a:endParaRPr b="0" lang="de-DE" sz="4000" spc="-1" strike="noStrike">
              <a:latin typeface="Arial"/>
            </a:endParaRPr>
          </a:p>
        </p:txBody>
      </p:sp>
      <p:graphicFrame>
        <p:nvGraphicFramePr>
          <p:cNvPr id="3" name="Diagram3"/>
          <p:cNvGraphicFramePr/>
          <p:nvPr>
            <p:extLst>
              <p:ext uri="{D42A27DB-BD31-4B8C-83A1-F6EECF244321}">
                <p14:modId xmlns:p14="http://schemas.microsoft.com/office/powerpoint/2010/main" val="2911199112"/>
              </p:ext>
            </p:extLst>
          </p:nvPr>
        </p:nvGraphicFramePr>
        <p:xfrm>
          <a:off x="2065680" y="818640"/>
          <a:ext cx="8060040" cy="59043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CustomShape 1"/>
          <p:cNvSpPr/>
          <p:nvPr/>
        </p:nvSpPr>
        <p:spPr>
          <a:xfrm>
            <a:off x="1827720" y="181800"/>
            <a:ext cx="8535960" cy="234720"/>
          </a:xfrm>
          <a:prstGeom prst="rect">
            <a:avLst/>
          </a:prstGeom>
          <a:noFill/>
          <a:ln w="0">
            <a:noFill/>
          </a:ln>
          <a:effectLst>
            <a:outerShdw blurRad="50800" dir="5400000" dist="25560" rotWithShape="0">
              <a:srgbClr val="000000">
                <a:alpha val="28000"/>
              </a:srgbClr>
            </a:outerShdw>
          </a:effectLst>
          <a:scene3d>
            <a:camera prst="orthographicFront">
              <a:rot lat="0" lon="0" rev="0"/>
            </a:camera>
            <a:lightRig dir="t" rig="contrasting">
              <a:rot lat="0" lon="0" rev="1200000"/>
            </a:lightRig>
          </a:scene3d>
          <a:sp3d contourW="19050" z="300000" prstMaterial="metal">
            <a:bevelT w="88900" h="203200"/>
            <a:bevelB w="165100" h="254000"/>
          </a:sp3d>
        </p:spPr>
        <p:style>
          <a:lnRef idx="0"/>
          <a:fillRef idx="0"/>
          <a:effectRef idx="1"/>
          <a:fontRef idx="minor"/>
        </p:style>
        <p:txBody>
          <a:bodyPr lIns="90000" rIns="90000" tIns="45000" bIns="45000">
            <a:noAutofit/>
            <a:scene3d>
              <a:camera prst="orthographicFront">
                <a:rot lat="0" lon="0" rev="0"/>
              </a:camera>
              <a:lightRig dir="t" rig="contrasting">
                <a:rot lat="0" lon="0" rev="1200000"/>
              </a:lightRig>
            </a:scene3d>
            <a:sp3d contourW="19050" z="300000" prstMaterial="metal">
              <a:bevelT w="88900" h="203200"/>
              <a:bevelB w="165100" h="254000"/>
            </a:sp3d>
          </a:bodyPr>
          <a:p>
            <a:pPr algn="ctr">
              <a:lnSpc>
                <a:spcPct val="90000"/>
              </a:lnSpc>
            </a:pPr>
            <a:r>
              <a:rPr b="1" lang="de-DE" sz="2800" spc="-1" strike="noStrike" u="sng" cap="all">
                <a:solidFill>
                  <a:srgbClr val="ac339a"/>
                </a:solidFill>
                <a:uFillTx/>
                <a:latin typeface="Tw Cen MT"/>
              </a:rPr>
              <a:t>Wöchentliche Angebote in der Schatzkiste!</a:t>
            </a:r>
            <a:endParaRPr b="0" lang="de-DE" sz="2800" spc="-1" strike="noStrike">
              <a:latin typeface="Arial"/>
            </a:endParaRPr>
          </a:p>
        </p:txBody>
      </p:sp>
      <p:graphicFrame>
        <p:nvGraphicFramePr>
          <p:cNvPr id="4" name="Diagram4"/>
          <p:cNvGraphicFramePr/>
          <p:nvPr>
            <p:extLst>
              <p:ext uri="{D42A27DB-BD31-4B8C-83A1-F6EECF244321}">
                <p14:modId xmlns:p14="http://schemas.microsoft.com/office/powerpoint/2010/main" val="2582724898"/>
              </p:ext>
            </p:extLst>
          </p:nvPr>
        </p:nvGraphicFramePr>
        <p:xfrm>
          <a:off x="1701720" y="951840"/>
          <a:ext cx="8787960" cy="59058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5" name="Diagram5"/>
          <p:cNvGraphicFramePr/>
          <p:nvPr>
            <p:extLst>
              <p:ext uri="{D42A27DB-BD31-4B8C-83A1-F6EECF244321}">
                <p14:modId xmlns:p14="http://schemas.microsoft.com/office/powerpoint/2010/main" val="223555420"/>
              </p:ext>
            </p:extLst>
          </p:nvPr>
        </p:nvGraphicFramePr>
        <p:xfrm>
          <a:off x="1981080" y="954000"/>
          <a:ext cx="8229240" cy="54723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02" name="CustomShape 1"/>
          <p:cNvSpPr/>
          <p:nvPr/>
        </p:nvSpPr>
        <p:spPr>
          <a:xfrm>
            <a:off x="4114800" y="77400"/>
            <a:ext cx="6095520" cy="699840"/>
          </a:xfrm>
          <a:prstGeom prst="rect">
            <a:avLst/>
          </a:prstGeom>
          <a:noFill/>
          <a:ln w="0">
            <a:noFill/>
          </a:ln>
          <a:effectLst>
            <a:outerShdw blurRad="50800" dir="5400000" dist="25560" rotWithShape="0">
              <a:srgbClr val="000000">
                <a:alpha val="28000"/>
              </a:srgbClr>
            </a:outerShdw>
          </a:effectLst>
          <a:scene3d>
            <a:camera prst="orthographicFront">
              <a:rot lat="0" lon="0" rev="0"/>
            </a:camera>
            <a:lightRig dir="t" rig="contrasting">
              <a:rot lat="0" lon="0" rev="1200000"/>
            </a:lightRig>
          </a:scene3d>
          <a:sp3d contourW="19050" prstMaterial="metal">
            <a:bevelT w="88900" h="203200"/>
            <a:bevelB w="165100" h="254000"/>
          </a:sp3d>
        </p:spPr>
        <p:style>
          <a:lnRef idx="0"/>
          <a:fillRef idx="0"/>
          <a:effectRef idx="2"/>
          <a:fontRef idx="minor"/>
        </p:style>
        <p:txBody>
          <a:bodyPr lIns="90000" rIns="90000" tIns="45000" bIns="45000">
            <a:spAutoFit/>
            <a:scene3d>
              <a:camera prst="orthographicFront">
                <a:rot lat="0" lon="0" rev="0"/>
              </a:camera>
              <a:lightRig dir="t" rig="contrasting">
                <a:rot lat="0" lon="0" rev="1200000"/>
              </a:lightRig>
            </a:scene3d>
            <a:sp3d contourW="19050" prstMaterial="metal">
              <a:bevelT w="88900" h="203200"/>
              <a:bevelB w="165100" h="254000"/>
            </a:sp3d>
          </a:bodyPr>
          <a:p>
            <a:pPr>
              <a:lnSpc>
                <a:spcPct val="100000"/>
              </a:lnSpc>
              <a:tabLst>
                <a:tab algn="l" pos="0"/>
              </a:tabLst>
            </a:pPr>
            <a:r>
              <a:rPr b="1" lang="de-DE" sz="4000" spc="-1" strike="noStrike" u="sng">
                <a:solidFill>
                  <a:srgbClr val="ac339a"/>
                </a:solidFill>
                <a:uFillTx/>
                <a:latin typeface="Calibri"/>
              </a:rPr>
              <a:t>Abhol-/Schickzeiten</a:t>
            </a:r>
            <a:endParaRPr b="0" lang="de-DE" sz="4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CustomShape 1"/>
          <p:cNvSpPr/>
          <p:nvPr/>
        </p:nvSpPr>
        <p:spPr>
          <a:xfrm>
            <a:off x="2152800" y="349920"/>
            <a:ext cx="7886520" cy="889920"/>
          </a:xfrm>
          <a:prstGeom prst="rect">
            <a:avLst/>
          </a:prstGeom>
          <a:noFill/>
          <a:ln w="0">
            <a:noFill/>
          </a:ln>
        </p:spPr>
        <p:style>
          <a:lnRef idx="0"/>
          <a:fillRef idx="0"/>
          <a:effectRef idx="0"/>
          <a:fontRef idx="minor"/>
        </p:style>
        <p:txBody>
          <a:bodyPr lIns="90000" rIns="90000" tIns="45000" bIns="45000">
            <a:normAutofit/>
          </a:bodyPr>
          <a:p>
            <a:pPr algn="ctr">
              <a:lnSpc>
                <a:spcPct val="90000"/>
              </a:lnSpc>
            </a:pPr>
            <a:r>
              <a:rPr b="1" lang="de-DE" sz="4000" spc="-1" strike="noStrike" u="sng" cap="all">
                <a:solidFill>
                  <a:srgbClr val="ac339a"/>
                </a:solidFill>
                <a:uFillTx/>
                <a:latin typeface="Tw Cen MT"/>
              </a:rPr>
              <a:t>Ferienbetreuung</a:t>
            </a:r>
            <a:endParaRPr b="0" lang="de-DE" sz="4000" spc="-1" strike="noStrike">
              <a:latin typeface="Arial"/>
            </a:endParaRPr>
          </a:p>
        </p:txBody>
      </p:sp>
      <p:sp>
        <p:nvSpPr>
          <p:cNvPr id="104" name="CustomShape 2"/>
          <p:cNvSpPr/>
          <p:nvPr/>
        </p:nvSpPr>
        <p:spPr>
          <a:xfrm>
            <a:off x="1587960" y="1240200"/>
            <a:ext cx="8478720" cy="395280"/>
          </a:xfrm>
          <a:prstGeom prst="rect">
            <a:avLst/>
          </a:prstGeom>
          <a:noFill/>
          <a:ln w="0">
            <a:noFill/>
          </a:ln>
        </p:spPr>
        <p:style>
          <a:lnRef idx="0"/>
          <a:fillRef idx="0"/>
          <a:effectRef idx="0"/>
          <a:fontRef idx="minor"/>
        </p:style>
        <p:txBody>
          <a:bodyPr lIns="90000" rIns="90000" tIns="45000" bIns="45000">
            <a:spAutoFit/>
          </a:bodyPr>
          <a:p>
            <a:pPr indent="-216000" algn="ctr">
              <a:lnSpc>
                <a:spcPct val="100000"/>
              </a:lnSpc>
              <a:buClr>
                <a:srgbClr val="000000"/>
              </a:buClr>
              <a:buFont typeface="Arial"/>
              <a:buChar char="•"/>
            </a:pPr>
            <a:r>
              <a:rPr b="1" lang="de-DE" sz="2000" spc="-1" strike="noStrike">
                <a:solidFill>
                  <a:srgbClr val="000000"/>
                </a:solidFill>
                <a:latin typeface="Tw Cen MT"/>
              </a:rPr>
              <a:t>  </a:t>
            </a:r>
            <a:r>
              <a:rPr b="1" lang="de-DE" sz="2000" spc="-1" strike="noStrike">
                <a:solidFill>
                  <a:srgbClr val="000000"/>
                </a:solidFill>
                <a:latin typeface="Tw Cen MT"/>
              </a:rPr>
              <a:t>Betreuungszeiten:  8:00 Uhr – 14:30 Uhr.</a:t>
            </a:r>
            <a:endParaRPr b="0" lang="de-DE" sz="2000" spc="-1" strike="noStrike">
              <a:latin typeface="Arial"/>
            </a:endParaRPr>
          </a:p>
        </p:txBody>
      </p:sp>
      <p:graphicFrame>
        <p:nvGraphicFramePr>
          <p:cNvPr id="6" name="Diagram6"/>
          <p:cNvGraphicFramePr/>
          <p:nvPr>
            <p:extLst>
              <p:ext uri="{D42A27DB-BD31-4B8C-83A1-F6EECF244321}">
                <p14:modId xmlns:p14="http://schemas.microsoft.com/office/powerpoint/2010/main" val="2889656419"/>
              </p:ext>
            </p:extLst>
          </p:nvPr>
        </p:nvGraphicFramePr>
        <p:xfrm>
          <a:off x="1587960" y="2130480"/>
          <a:ext cx="7992360" cy="44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CustomShape 1"/>
          <p:cNvSpPr/>
          <p:nvPr/>
        </p:nvSpPr>
        <p:spPr>
          <a:xfrm>
            <a:off x="3048120" y="244440"/>
            <a:ext cx="6095520" cy="1065240"/>
          </a:xfrm>
          <a:prstGeom prst="rect">
            <a:avLst/>
          </a:prstGeom>
          <a:noFill/>
          <a:ln w="0">
            <a:noFill/>
          </a:ln>
          <a:effectLst>
            <a:outerShdw blurRad="50800" dir="5400000" dist="25560" rotWithShape="0">
              <a:srgbClr val="000000">
                <a:alpha val="28000"/>
              </a:srgbClr>
            </a:outerShdw>
          </a:effectLst>
          <a:scene3d>
            <a:camera prst="orthographicFront">
              <a:rot lat="0" lon="0" rev="0"/>
            </a:camera>
            <a:lightRig dir="t" rig="contrasting">
              <a:rot lat="0" lon="0" rev="1200000"/>
            </a:lightRig>
          </a:scene3d>
          <a:sp3d contourW="19050" z="300000" prstMaterial="metal">
            <a:bevelT w="88900" h="203200"/>
            <a:bevelB w="165100" h="254000"/>
          </a:sp3d>
        </p:spPr>
        <p:style>
          <a:lnRef idx="0"/>
          <a:fillRef idx="0"/>
          <a:effectRef idx="0"/>
          <a:fontRef idx="minor"/>
        </p:style>
        <p:txBody>
          <a:bodyPr lIns="90000" rIns="90000" tIns="45000" bIns="45000">
            <a:spAutoFit/>
            <a:scene3d>
              <a:camera prst="orthographicFront">
                <a:rot lat="0" lon="0" rev="0"/>
              </a:camera>
              <a:lightRig dir="t" rig="contrasting">
                <a:rot lat="0" lon="0" rev="1200000"/>
              </a:lightRig>
            </a:scene3d>
            <a:sp3d contourW="19050" z="300000" prstMaterial="metal">
              <a:bevelT w="88900" h="203200"/>
              <a:bevelB w="165100" h="254000"/>
            </a:sp3d>
          </a:bodyPr>
          <a:p>
            <a:pPr algn="ctr">
              <a:lnSpc>
                <a:spcPct val="100000"/>
              </a:lnSpc>
              <a:tabLst>
                <a:tab algn="l" pos="0"/>
              </a:tabLst>
            </a:pPr>
            <a:r>
              <a:rPr b="1" lang="de-DE" sz="3200" spc="-1" strike="noStrike" u="sng">
                <a:solidFill>
                  <a:srgbClr val="ac339a"/>
                </a:solidFill>
                <a:uFillTx/>
                <a:latin typeface="Trebuchet MS"/>
              </a:rPr>
              <a:t>Ferienbetreuung im Schuljahr 2025/26</a:t>
            </a:r>
            <a:endParaRPr b="0" lang="de-DE" sz="3200" spc="-1" strike="noStrike">
              <a:latin typeface="Arial"/>
            </a:endParaRPr>
          </a:p>
        </p:txBody>
      </p:sp>
      <p:graphicFrame>
        <p:nvGraphicFramePr>
          <p:cNvPr id="7" name="Diagram7"/>
          <p:cNvGraphicFramePr/>
          <p:nvPr>
            <p:extLst>
              <p:ext uri="{D42A27DB-BD31-4B8C-83A1-F6EECF244321}">
                <p14:modId xmlns:p14="http://schemas.microsoft.com/office/powerpoint/2010/main" val="916885926"/>
              </p:ext>
            </p:extLst>
          </p:nvPr>
        </p:nvGraphicFramePr>
        <p:xfrm>
          <a:off x="2209680" y="1532880"/>
          <a:ext cx="7772040" cy="50799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TM04033925[[fn=Tropfen]]</Template>
  <TotalTime>0</TotalTime>
  <Application>LibreOffice/7.0.5.2$Windows_x86 LibreOffice_project/64390860c6cd0aca4beafafcfd84613dd9dfb63a</Application>
  <AppVersion>15.0000</AppVersion>
  <Words>666</Words>
  <Paragraphs>139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2025-03-27T14:16:06Z</dcterms:created>
  <dc:creator>Ranisch, Katarina</dc:creator>
  <dc:description/>
  <dc:language>de-DE</dc:language>
  <cp:lastModifiedBy>Ranisch, Katarina</cp:lastModifiedBy>
  <dcterms:modified xsi:type="dcterms:W3CDTF">2025-04-22T15:51:11Z</dcterms:modified>
  <cp:revision>41</cp:revision>
  <dc:subject/>
  <dc:title>HERZLICH Willkommen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Breitbild</vt:lpwstr>
  </property>
  <property fmtid="{D5CDD505-2E9C-101B-9397-08002B2CF9AE}" pid="3" name="Slides">
    <vt:i4>16</vt:i4>
  </property>
</Properties>
</file>